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57" r:id="rId1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52"/>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52"/>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52"/>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52"/>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52"/>
        <a:ea typeface="+mn-ea"/>
        <a:cs typeface="+mn-cs"/>
      </a:defRPr>
    </a:lvl5pPr>
    <a:lvl6pPr marL="2286000" algn="l" defTabSz="914400" rtl="0" eaLnBrk="1" latinLnBrk="0" hangingPunct="1">
      <a:defRPr sz="2400" kern="1200">
        <a:solidFill>
          <a:schemeClr val="tx1"/>
        </a:solidFill>
        <a:latin typeface="Times New Roman" pitchFamily="18" charset="-52"/>
        <a:ea typeface="+mn-ea"/>
        <a:cs typeface="+mn-cs"/>
      </a:defRPr>
    </a:lvl6pPr>
    <a:lvl7pPr marL="2743200" algn="l" defTabSz="914400" rtl="0" eaLnBrk="1" latinLnBrk="0" hangingPunct="1">
      <a:defRPr sz="2400" kern="1200">
        <a:solidFill>
          <a:schemeClr val="tx1"/>
        </a:solidFill>
        <a:latin typeface="Times New Roman" pitchFamily="18" charset="-52"/>
        <a:ea typeface="+mn-ea"/>
        <a:cs typeface="+mn-cs"/>
      </a:defRPr>
    </a:lvl7pPr>
    <a:lvl8pPr marL="3200400" algn="l" defTabSz="914400" rtl="0" eaLnBrk="1" latinLnBrk="0" hangingPunct="1">
      <a:defRPr sz="2400" kern="1200">
        <a:solidFill>
          <a:schemeClr val="tx1"/>
        </a:solidFill>
        <a:latin typeface="Times New Roman" pitchFamily="18" charset="-52"/>
        <a:ea typeface="+mn-ea"/>
        <a:cs typeface="+mn-cs"/>
      </a:defRPr>
    </a:lvl8pPr>
    <a:lvl9pPr marL="3657600" algn="l" defTabSz="914400" rtl="0" eaLnBrk="1" latinLnBrk="0" hangingPunct="1">
      <a:defRPr sz="2400" kern="1200">
        <a:solidFill>
          <a:schemeClr val="tx1"/>
        </a:solidFill>
        <a:latin typeface="Times New Roman" pitchFamily="18" charset="-5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endParaRPr lang="en-GB" altLang="bg-BG"/>
          </a:p>
        </p:txBody>
      </p:sp>
      <p:sp>
        <p:nvSpPr>
          <p:cNvPr id="5" name="Footer Placeholder 4"/>
          <p:cNvSpPr>
            <a:spLocks noGrp="1"/>
          </p:cNvSpPr>
          <p:nvPr>
            <p:ph type="ftr" sz="quarter" idx="11"/>
          </p:nvPr>
        </p:nvSpPr>
        <p:spPr/>
        <p:txBody>
          <a:bodyPr/>
          <a:lstStyle>
            <a:lvl1pPr>
              <a:defRPr/>
            </a:lvl1pPr>
          </a:lstStyle>
          <a:p>
            <a:endParaRPr lang="en-GB" altLang="bg-BG"/>
          </a:p>
        </p:txBody>
      </p:sp>
      <p:sp>
        <p:nvSpPr>
          <p:cNvPr id="6" name="Slide Number Placeholder 5"/>
          <p:cNvSpPr>
            <a:spLocks noGrp="1"/>
          </p:cNvSpPr>
          <p:nvPr>
            <p:ph type="sldNum" sz="quarter" idx="12"/>
          </p:nvPr>
        </p:nvSpPr>
        <p:spPr/>
        <p:txBody>
          <a:bodyPr/>
          <a:lstStyle>
            <a:lvl1pPr>
              <a:defRPr/>
            </a:lvl1pPr>
          </a:lstStyle>
          <a:p>
            <a:fld id="{C3BD4D10-873B-47BF-8ABC-E5EAB76E57F0}" type="slidenum">
              <a:rPr lang="en-GB" altLang="bg-BG"/>
              <a:pPr/>
              <a:t>‹#›</a:t>
            </a:fld>
            <a:endParaRPr lang="en-GB" altLang="bg-BG"/>
          </a:p>
        </p:txBody>
      </p:sp>
    </p:spTree>
    <p:extLst>
      <p:ext uri="{BB962C8B-B14F-4D97-AF65-F5344CB8AC3E}">
        <p14:creationId xmlns:p14="http://schemas.microsoft.com/office/powerpoint/2010/main" val="17485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GB" altLang="bg-BG"/>
          </a:p>
        </p:txBody>
      </p:sp>
      <p:sp>
        <p:nvSpPr>
          <p:cNvPr id="5" name="Footer Placeholder 4"/>
          <p:cNvSpPr>
            <a:spLocks noGrp="1"/>
          </p:cNvSpPr>
          <p:nvPr>
            <p:ph type="ftr" sz="quarter" idx="11"/>
          </p:nvPr>
        </p:nvSpPr>
        <p:spPr/>
        <p:txBody>
          <a:bodyPr/>
          <a:lstStyle>
            <a:lvl1pPr>
              <a:defRPr/>
            </a:lvl1pPr>
          </a:lstStyle>
          <a:p>
            <a:endParaRPr lang="en-GB" altLang="bg-BG"/>
          </a:p>
        </p:txBody>
      </p:sp>
      <p:sp>
        <p:nvSpPr>
          <p:cNvPr id="6" name="Slide Number Placeholder 5"/>
          <p:cNvSpPr>
            <a:spLocks noGrp="1"/>
          </p:cNvSpPr>
          <p:nvPr>
            <p:ph type="sldNum" sz="quarter" idx="12"/>
          </p:nvPr>
        </p:nvSpPr>
        <p:spPr/>
        <p:txBody>
          <a:bodyPr/>
          <a:lstStyle>
            <a:lvl1pPr>
              <a:defRPr/>
            </a:lvl1pPr>
          </a:lstStyle>
          <a:p>
            <a:fld id="{CD9B6CE4-4C35-4671-9C30-41451CE8C8E5}" type="slidenum">
              <a:rPr lang="en-GB" altLang="bg-BG"/>
              <a:pPr/>
              <a:t>‹#›</a:t>
            </a:fld>
            <a:endParaRPr lang="en-GB" altLang="bg-BG"/>
          </a:p>
        </p:txBody>
      </p:sp>
    </p:spTree>
    <p:extLst>
      <p:ext uri="{BB962C8B-B14F-4D97-AF65-F5344CB8AC3E}">
        <p14:creationId xmlns:p14="http://schemas.microsoft.com/office/powerpoint/2010/main" val="409702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GB" altLang="bg-BG"/>
          </a:p>
        </p:txBody>
      </p:sp>
      <p:sp>
        <p:nvSpPr>
          <p:cNvPr id="5" name="Footer Placeholder 4"/>
          <p:cNvSpPr>
            <a:spLocks noGrp="1"/>
          </p:cNvSpPr>
          <p:nvPr>
            <p:ph type="ftr" sz="quarter" idx="11"/>
          </p:nvPr>
        </p:nvSpPr>
        <p:spPr/>
        <p:txBody>
          <a:bodyPr/>
          <a:lstStyle>
            <a:lvl1pPr>
              <a:defRPr/>
            </a:lvl1pPr>
          </a:lstStyle>
          <a:p>
            <a:endParaRPr lang="en-GB" altLang="bg-BG"/>
          </a:p>
        </p:txBody>
      </p:sp>
      <p:sp>
        <p:nvSpPr>
          <p:cNvPr id="6" name="Slide Number Placeholder 5"/>
          <p:cNvSpPr>
            <a:spLocks noGrp="1"/>
          </p:cNvSpPr>
          <p:nvPr>
            <p:ph type="sldNum" sz="quarter" idx="12"/>
          </p:nvPr>
        </p:nvSpPr>
        <p:spPr/>
        <p:txBody>
          <a:bodyPr/>
          <a:lstStyle>
            <a:lvl1pPr>
              <a:defRPr/>
            </a:lvl1pPr>
          </a:lstStyle>
          <a:p>
            <a:fld id="{0108D5FD-50BD-479C-876A-7D3E1CCE4C2F}" type="slidenum">
              <a:rPr lang="en-GB" altLang="bg-BG"/>
              <a:pPr/>
              <a:t>‹#›</a:t>
            </a:fld>
            <a:endParaRPr lang="en-GB" altLang="bg-BG"/>
          </a:p>
        </p:txBody>
      </p:sp>
    </p:spTree>
    <p:extLst>
      <p:ext uri="{BB962C8B-B14F-4D97-AF65-F5344CB8AC3E}">
        <p14:creationId xmlns:p14="http://schemas.microsoft.com/office/powerpoint/2010/main" val="2707964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GB" altLang="bg-BG"/>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bg-BG"/>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1665F7E-D58E-418B-B47F-E4155979AA3C}" type="slidenum">
              <a:rPr lang="en-GB" altLang="bg-BG"/>
              <a:pPr/>
              <a:t>‹#›</a:t>
            </a:fld>
            <a:endParaRPr lang="en-GB" altLang="bg-BG"/>
          </a:p>
        </p:txBody>
      </p:sp>
    </p:spTree>
    <p:extLst>
      <p:ext uri="{BB962C8B-B14F-4D97-AF65-F5344CB8AC3E}">
        <p14:creationId xmlns:p14="http://schemas.microsoft.com/office/powerpoint/2010/main" val="70843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GB" altLang="bg-BG"/>
          </a:p>
        </p:txBody>
      </p:sp>
      <p:sp>
        <p:nvSpPr>
          <p:cNvPr id="5" name="Footer Placeholder 4"/>
          <p:cNvSpPr>
            <a:spLocks noGrp="1"/>
          </p:cNvSpPr>
          <p:nvPr>
            <p:ph type="ftr" sz="quarter" idx="11"/>
          </p:nvPr>
        </p:nvSpPr>
        <p:spPr/>
        <p:txBody>
          <a:bodyPr/>
          <a:lstStyle>
            <a:lvl1pPr>
              <a:defRPr/>
            </a:lvl1pPr>
          </a:lstStyle>
          <a:p>
            <a:endParaRPr lang="en-GB" altLang="bg-BG"/>
          </a:p>
        </p:txBody>
      </p:sp>
      <p:sp>
        <p:nvSpPr>
          <p:cNvPr id="6" name="Slide Number Placeholder 5"/>
          <p:cNvSpPr>
            <a:spLocks noGrp="1"/>
          </p:cNvSpPr>
          <p:nvPr>
            <p:ph type="sldNum" sz="quarter" idx="12"/>
          </p:nvPr>
        </p:nvSpPr>
        <p:spPr/>
        <p:txBody>
          <a:bodyPr/>
          <a:lstStyle>
            <a:lvl1pPr>
              <a:defRPr/>
            </a:lvl1pPr>
          </a:lstStyle>
          <a:p>
            <a:fld id="{6B17BB6E-5705-4B5B-9894-140546B46D39}" type="slidenum">
              <a:rPr lang="en-GB" altLang="bg-BG"/>
              <a:pPr/>
              <a:t>‹#›</a:t>
            </a:fld>
            <a:endParaRPr lang="en-GB" altLang="bg-BG"/>
          </a:p>
        </p:txBody>
      </p:sp>
    </p:spTree>
    <p:extLst>
      <p:ext uri="{BB962C8B-B14F-4D97-AF65-F5344CB8AC3E}">
        <p14:creationId xmlns:p14="http://schemas.microsoft.com/office/powerpoint/2010/main" val="76252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bg-BG"/>
          </a:p>
        </p:txBody>
      </p:sp>
      <p:sp>
        <p:nvSpPr>
          <p:cNvPr id="5" name="Footer Placeholder 4"/>
          <p:cNvSpPr>
            <a:spLocks noGrp="1"/>
          </p:cNvSpPr>
          <p:nvPr>
            <p:ph type="ftr" sz="quarter" idx="11"/>
          </p:nvPr>
        </p:nvSpPr>
        <p:spPr/>
        <p:txBody>
          <a:bodyPr/>
          <a:lstStyle>
            <a:lvl1pPr>
              <a:defRPr/>
            </a:lvl1pPr>
          </a:lstStyle>
          <a:p>
            <a:endParaRPr lang="en-GB" altLang="bg-BG"/>
          </a:p>
        </p:txBody>
      </p:sp>
      <p:sp>
        <p:nvSpPr>
          <p:cNvPr id="6" name="Slide Number Placeholder 5"/>
          <p:cNvSpPr>
            <a:spLocks noGrp="1"/>
          </p:cNvSpPr>
          <p:nvPr>
            <p:ph type="sldNum" sz="quarter" idx="12"/>
          </p:nvPr>
        </p:nvSpPr>
        <p:spPr/>
        <p:txBody>
          <a:bodyPr/>
          <a:lstStyle>
            <a:lvl1pPr>
              <a:defRPr/>
            </a:lvl1pPr>
          </a:lstStyle>
          <a:p>
            <a:fld id="{06955FFB-C830-4DE7-8FB3-DC040FBC89F3}" type="slidenum">
              <a:rPr lang="en-GB" altLang="bg-BG"/>
              <a:pPr/>
              <a:t>‹#›</a:t>
            </a:fld>
            <a:endParaRPr lang="en-GB" altLang="bg-BG"/>
          </a:p>
        </p:txBody>
      </p:sp>
    </p:spTree>
    <p:extLst>
      <p:ext uri="{BB962C8B-B14F-4D97-AF65-F5344CB8AC3E}">
        <p14:creationId xmlns:p14="http://schemas.microsoft.com/office/powerpoint/2010/main" val="171832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lvl1pPr>
              <a:defRPr/>
            </a:lvl1pPr>
          </a:lstStyle>
          <a:p>
            <a:endParaRPr lang="en-GB" altLang="bg-BG"/>
          </a:p>
        </p:txBody>
      </p:sp>
      <p:sp>
        <p:nvSpPr>
          <p:cNvPr id="6" name="Footer Placeholder 5"/>
          <p:cNvSpPr>
            <a:spLocks noGrp="1"/>
          </p:cNvSpPr>
          <p:nvPr>
            <p:ph type="ftr" sz="quarter" idx="11"/>
          </p:nvPr>
        </p:nvSpPr>
        <p:spPr/>
        <p:txBody>
          <a:bodyPr/>
          <a:lstStyle>
            <a:lvl1pPr>
              <a:defRPr/>
            </a:lvl1pPr>
          </a:lstStyle>
          <a:p>
            <a:endParaRPr lang="en-GB" altLang="bg-BG"/>
          </a:p>
        </p:txBody>
      </p:sp>
      <p:sp>
        <p:nvSpPr>
          <p:cNvPr id="7" name="Slide Number Placeholder 6"/>
          <p:cNvSpPr>
            <a:spLocks noGrp="1"/>
          </p:cNvSpPr>
          <p:nvPr>
            <p:ph type="sldNum" sz="quarter" idx="12"/>
          </p:nvPr>
        </p:nvSpPr>
        <p:spPr/>
        <p:txBody>
          <a:bodyPr/>
          <a:lstStyle>
            <a:lvl1pPr>
              <a:defRPr/>
            </a:lvl1pPr>
          </a:lstStyle>
          <a:p>
            <a:fld id="{3BA7AB18-BD33-4308-A294-735E982429D5}" type="slidenum">
              <a:rPr lang="en-GB" altLang="bg-BG"/>
              <a:pPr/>
              <a:t>‹#›</a:t>
            </a:fld>
            <a:endParaRPr lang="en-GB" altLang="bg-BG"/>
          </a:p>
        </p:txBody>
      </p:sp>
    </p:spTree>
    <p:extLst>
      <p:ext uri="{BB962C8B-B14F-4D97-AF65-F5344CB8AC3E}">
        <p14:creationId xmlns:p14="http://schemas.microsoft.com/office/powerpoint/2010/main" val="106597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lvl1pPr>
              <a:defRPr/>
            </a:lvl1pPr>
          </a:lstStyle>
          <a:p>
            <a:endParaRPr lang="en-GB" altLang="bg-BG"/>
          </a:p>
        </p:txBody>
      </p:sp>
      <p:sp>
        <p:nvSpPr>
          <p:cNvPr id="8" name="Footer Placeholder 7"/>
          <p:cNvSpPr>
            <a:spLocks noGrp="1"/>
          </p:cNvSpPr>
          <p:nvPr>
            <p:ph type="ftr" sz="quarter" idx="11"/>
          </p:nvPr>
        </p:nvSpPr>
        <p:spPr/>
        <p:txBody>
          <a:bodyPr/>
          <a:lstStyle>
            <a:lvl1pPr>
              <a:defRPr/>
            </a:lvl1pPr>
          </a:lstStyle>
          <a:p>
            <a:endParaRPr lang="en-GB" altLang="bg-BG"/>
          </a:p>
        </p:txBody>
      </p:sp>
      <p:sp>
        <p:nvSpPr>
          <p:cNvPr id="9" name="Slide Number Placeholder 8"/>
          <p:cNvSpPr>
            <a:spLocks noGrp="1"/>
          </p:cNvSpPr>
          <p:nvPr>
            <p:ph type="sldNum" sz="quarter" idx="12"/>
          </p:nvPr>
        </p:nvSpPr>
        <p:spPr/>
        <p:txBody>
          <a:bodyPr/>
          <a:lstStyle>
            <a:lvl1pPr>
              <a:defRPr/>
            </a:lvl1pPr>
          </a:lstStyle>
          <a:p>
            <a:fld id="{C266A405-4864-4B0A-8415-E3D167576DED}" type="slidenum">
              <a:rPr lang="en-GB" altLang="bg-BG"/>
              <a:pPr/>
              <a:t>‹#›</a:t>
            </a:fld>
            <a:endParaRPr lang="en-GB" altLang="bg-BG"/>
          </a:p>
        </p:txBody>
      </p:sp>
    </p:spTree>
    <p:extLst>
      <p:ext uri="{BB962C8B-B14F-4D97-AF65-F5344CB8AC3E}">
        <p14:creationId xmlns:p14="http://schemas.microsoft.com/office/powerpoint/2010/main" val="142014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lvl1pPr>
              <a:defRPr/>
            </a:lvl1pPr>
          </a:lstStyle>
          <a:p>
            <a:endParaRPr lang="en-GB" altLang="bg-BG"/>
          </a:p>
        </p:txBody>
      </p:sp>
      <p:sp>
        <p:nvSpPr>
          <p:cNvPr id="4" name="Footer Placeholder 3"/>
          <p:cNvSpPr>
            <a:spLocks noGrp="1"/>
          </p:cNvSpPr>
          <p:nvPr>
            <p:ph type="ftr" sz="quarter" idx="11"/>
          </p:nvPr>
        </p:nvSpPr>
        <p:spPr/>
        <p:txBody>
          <a:bodyPr/>
          <a:lstStyle>
            <a:lvl1pPr>
              <a:defRPr/>
            </a:lvl1pPr>
          </a:lstStyle>
          <a:p>
            <a:endParaRPr lang="en-GB" altLang="bg-BG"/>
          </a:p>
        </p:txBody>
      </p:sp>
      <p:sp>
        <p:nvSpPr>
          <p:cNvPr id="5" name="Slide Number Placeholder 4"/>
          <p:cNvSpPr>
            <a:spLocks noGrp="1"/>
          </p:cNvSpPr>
          <p:nvPr>
            <p:ph type="sldNum" sz="quarter" idx="12"/>
          </p:nvPr>
        </p:nvSpPr>
        <p:spPr/>
        <p:txBody>
          <a:bodyPr/>
          <a:lstStyle>
            <a:lvl1pPr>
              <a:defRPr/>
            </a:lvl1pPr>
          </a:lstStyle>
          <a:p>
            <a:fld id="{93DE1FD8-68D6-4A5E-8129-93B1D2FC2763}" type="slidenum">
              <a:rPr lang="en-GB" altLang="bg-BG"/>
              <a:pPr/>
              <a:t>‹#›</a:t>
            </a:fld>
            <a:endParaRPr lang="en-GB" altLang="bg-BG"/>
          </a:p>
        </p:txBody>
      </p:sp>
    </p:spTree>
    <p:extLst>
      <p:ext uri="{BB962C8B-B14F-4D97-AF65-F5344CB8AC3E}">
        <p14:creationId xmlns:p14="http://schemas.microsoft.com/office/powerpoint/2010/main" val="49696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bg-BG"/>
          </a:p>
        </p:txBody>
      </p:sp>
      <p:sp>
        <p:nvSpPr>
          <p:cNvPr id="3" name="Footer Placeholder 2"/>
          <p:cNvSpPr>
            <a:spLocks noGrp="1"/>
          </p:cNvSpPr>
          <p:nvPr>
            <p:ph type="ftr" sz="quarter" idx="11"/>
          </p:nvPr>
        </p:nvSpPr>
        <p:spPr/>
        <p:txBody>
          <a:bodyPr/>
          <a:lstStyle>
            <a:lvl1pPr>
              <a:defRPr/>
            </a:lvl1pPr>
          </a:lstStyle>
          <a:p>
            <a:endParaRPr lang="en-GB" altLang="bg-BG"/>
          </a:p>
        </p:txBody>
      </p:sp>
      <p:sp>
        <p:nvSpPr>
          <p:cNvPr id="4" name="Slide Number Placeholder 3"/>
          <p:cNvSpPr>
            <a:spLocks noGrp="1"/>
          </p:cNvSpPr>
          <p:nvPr>
            <p:ph type="sldNum" sz="quarter" idx="12"/>
          </p:nvPr>
        </p:nvSpPr>
        <p:spPr/>
        <p:txBody>
          <a:bodyPr/>
          <a:lstStyle>
            <a:lvl1pPr>
              <a:defRPr/>
            </a:lvl1pPr>
          </a:lstStyle>
          <a:p>
            <a:fld id="{538EA064-94FC-4DCF-9EFF-7EF3A5FC8633}" type="slidenum">
              <a:rPr lang="en-GB" altLang="bg-BG"/>
              <a:pPr/>
              <a:t>‹#›</a:t>
            </a:fld>
            <a:endParaRPr lang="en-GB" altLang="bg-BG"/>
          </a:p>
        </p:txBody>
      </p:sp>
    </p:spTree>
    <p:extLst>
      <p:ext uri="{BB962C8B-B14F-4D97-AF65-F5344CB8AC3E}">
        <p14:creationId xmlns:p14="http://schemas.microsoft.com/office/powerpoint/2010/main" val="129462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bg-BG"/>
          </a:p>
        </p:txBody>
      </p:sp>
      <p:sp>
        <p:nvSpPr>
          <p:cNvPr id="6" name="Footer Placeholder 5"/>
          <p:cNvSpPr>
            <a:spLocks noGrp="1"/>
          </p:cNvSpPr>
          <p:nvPr>
            <p:ph type="ftr" sz="quarter" idx="11"/>
          </p:nvPr>
        </p:nvSpPr>
        <p:spPr/>
        <p:txBody>
          <a:bodyPr/>
          <a:lstStyle>
            <a:lvl1pPr>
              <a:defRPr/>
            </a:lvl1pPr>
          </a:lstStyle>
          <a:p>
            <a:endParaRPr lang="en-GB" altLang="bg-BG"/>
          </a:p>
        </p:txBody>
      </p:sp>
      <p:sp>
        <p:nvSpPr>
          <p:cNvPr id="7" name="Slide Number Placeholder 6"/>
          <p:cNvSpPr>
            <a:spLocks noGrp="1"/>
          </p:cNvSpPr>
          <p:nvPr>
            <p:ph type="sldNum" sz="quarter" idx="12"/>
          </p:nvPr>
        </p:nvSpPr>
        <p:spPr/>
        <p:txBody>
          <a:bodyPr/>
          <a:lstStyle>
            <a:lvl1pPr>
              <a:defRPr/>
            </a:lvl1pPr>
          </a:lstStyle>
          <a:p>
            <a:fld id="{F5EDA424-D975-4697-939F-02BD6DD87F8E}" type="slidenum">
              <a:rPr lang="en-GB" altLang="bg-BG"/>
              <a:pPr/>
              <a:t>‹#›</a:t>
            </a:fld>
            <a:endParaRPr lang="en-GB" altLang="bg-BG"/>
          </a:p>
        </p:txBody>
      </p:sp>
    </p:spTree>
    <p:extLst>
      <p:ext uri="{BB962C8B-B14F-4D97-AF65-F5344CB8AC3E}">
        <p14:creationId xmlns:p14="http://schemas.microsoft.com/office/powerpoint/2010/main" val="172250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bg-BG"/>
          </a:p>
        </p:txBody>
      </p:sp>
      <p:sp>
        <p:nvSpPr>
          <p:cNvPr id="6" name="Footer Placeholder 5"/>
          <p:cNvSpPr>
            <a:spLocks noGrp="1"/>
          </p:cNvSpPr>
          <p:nvPr>
            <p:ph type="ftr" sz="quarter" idx="11"/>
          </p:nvPr>
        </p:nvSpPr>
        <p:spPr/>
        <p:txBody>
          <a:bodyPr/>
          <a:lstStyle>
            <a:lvl1pPr>
              <a:defRPr/>
            </a:lvl1pPr>
          </a:lstStyle>
          <a:p>
            <a:endParaRPr lang="en-GB" altLang="bg-BG"/>
          </a:p>
        </p:txBody>
      </p:sp>
      <p:sp>
        <p:nvSpPr>
          <p:cNvPr id="7" name="Slide Number Placeholder 6"/>
          <p:cNvSpPr>
            <a:spLocks noGrp="1"/>
          </p:cNvSpPr>
          <p:nvPr>
            <p:ph type="sldNum" sz="quarter" idx="12"/>
          </p:nvPr>
        </p:nvSpPr>
        <p:spPr/>
        <p:txBody>
          <a:bodyPr/>
          <a:lstStyle>
            <a:lvl1pPr>
              <a:defRPr/>
            </a:lvl1pPr>
          </a:lstStyle>
          <a:p>
            <a:fld id="{0F013B85-85C1-44C4-98D7-99719C866A3E}" type="slidenum">
              <a:rPr lang="en-GB" altLang="bg-BG"/>
              <a:pPr/>
              <a:t>‹#›</a:t>
            </a:fld>
            <a:endParaRPr lang="en-GB" altLang="bg-BG"/>
          </a:p>
        </p:txBody>
      </p:sp>
    </p:spTree>
    <p:extLst>
      <p:ext uri="{BB962C8B-B14F-4D97-AF65-F5344CB8AC3E}">
        <p14:creationId xmlns:p14="http://schemas.microsoft.com/office/powerpoint/2010/main" val="130169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bg-BG"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bg-BG" smtClean="0"/>
              <a:t>Click to edit Master text styles</a:t>
            </a:r>
          </a:p>
          <a:p>
            <a:pPr lvl="1"/>
            <a:r>
              <a:rPr lang="en-GB" altLang="bg-BG" smtClean="0"/>
              <a:t>Second level</a:t>
            </a:r>
          </a:p>
          <a:p>
            <a:pPr lvl="2"/>
            <a:r>
              <a:rPr lang="en-GB" altLang="bg-BG" smtClean="0"/>
              <a:t>Third level</a:t>
            </a:r>
          </a:p>
          <a:p>
            <a:pPr lvl="3"/>
            <a:r>
              <a:rPr lang="en-GB" altLang="bg-BG" smtClean="0"/>
              <a:t>Fourth level</a:t>
            </a:r>
          </a:p>
          <a:p>
            <a:pPr lvl="4"/>
            <a:r>
              <a:rPr lang="en-GB" altLang="bg-BG"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bg-BG"/>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bg-BG"/>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101100-1CB8-4E2B-8C7F-D9A8D09A3026}" type="slidenum">
              <a:rPr lang="en-GB" altLang="bg-BG"/>
              <a:pPr/>
              <a:t>‹#›</a:t>
            </a:fld>
            <a:endParaRPr lang="en-GB"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52"/>
        </a:defRPr>
      </a:lvl2pPr>
      <a:lvl3pPr algn="ctr" rtl="0" eaLnBrk="0" fontAlgn="base" hangingPunct="0">
        <a:spcBef>
          <a:spcPct val="0"/>
        </a:spcBef>
        <a:spcAft>
          <a:spcPct val="0"/>
        </a:spcAft>
        <a:defRPr sz="4400">
          <a:solidFill>
            <a:schemeClr val="tx2"/>
          </a:solidFill>
          <a:latin typeface="Times New Roman" pitchFamily="18" charset="-52"/>
        </a:defRPr>
      </a:lvl3pPr>
      <a:lvl4pPr algn="ctr" rtl="0" eaLnBrk="0" fontAlgn="base" hangingPunct="0">
        <a:spcBef>
          <a:spcPct val="0"/>
        </a:spcBef>
        <a:spcAft>
          <a:spcPct val="0"/>
        </a:spcAft>
        <a:defRPr sz="4400">
          <a:solidFill>
            <a:schemeClr val="tx2"/>
          </a:solidFill>
          <a:latin typeface="Times New Roman" pitchFamily="18" charset="-52"/>
        </a:defRPr>
      </a:lvl4pPr>
      <a:lvl5pPr algn="ctr" rtl="0" eaLnBrk="0" fontAlgn="base" hangingPunct="0">
        <a:spcBef>
          <a:spcPct val="0"/>
        </a:spcBef>
        <a:spcAft>
          <a:spcPct val="0"/>
        </a:spcAft>
        <a:defRPr sz="4400">
          <a:solidFill>
            <a:schemeClr val="tx2"/>
          </a:solidFill>
          <a:latin typeface="Times New Roman" pitchFamily="18" charset="-52"/>
        </a:defRPr>
      </a:lvl5pPr>
      <a:lvl6pPr marL="457200" algn="ctr" rtl="0" eaLnBrk="0" fontAlgn="base" hangingPunct="0">
        <a:spcBef>
          <a:spcPct val="0"/>
        </a:spcBef>
        <a:spcAft>
          <a:spcPct val="0"/>
        </a:spcAft>
        <a:defRPr sz="4400">
          <a:solidFill>
            <a:schemeClr val="tx2"/>
          </a:solidFill>
          <a:latin typeface="Times New Roman" pitchFamily="18" charset="-52"/>
        </a:defRPr>
      </a:lvl6pPr>
      <a:lvl7pPr marL="914400" algn="ctr" rtl="0" eaLnBrk="0" fontAlgn="base" hangingPunct="0">
        <a:spcBef>
          <a:spcPct val="0"/>
        </a:spcBef>
        <a:spcAft>
          <a:spcPct val="0"/>
        </a:spcAft>
        <a:defRPr sz="4400">
          <a:solidFill>
            <a:schemeClr val="tx2"/>
          </a:solidFill>
          <a:latin typeface="Times New Roman" pitchFamily="18" charset="-52"/>
        </a:defRPr>
      </a:lvl7pPr>
      <a:lvl8pPr marL="1371600" algn="ctr" rtl="0" eaLnBrk="0" fontAlgn="base" hangingPunct="0">
        <a:spcBef>
          <a:spcPct val="0"/>
        </a:spcBef>
        <a:spcAft>
          <a:spcPct val="0"/>
        </a:spcAft>
        <a:defRPr sz="4400">
          <a:solidFill>
            <a:schemeClr val="tx2"/>
          </a:solidFill>
          <a:latin typeface="Times New Roman" pitchFamily="18" charset="-52"/>
        </a:defRPr>
      </a:lvl8pPr>
      <a:lvl9pPr marL="1828800" algn="ctr" rtl="0" eaLnBrk="0" fontAlgn="base" hangingPunct="0">
        <a:spcBef>
          <a:spcPct val="0"/>
        </a:spcBef>
        <a:spcAft>
          <a:spcPct val="0"/>
        </a:spcAft>
        <a:defRPr sz="4400">
          <a:solidFill>
            <a:schemeClr val="tx2"/>
          </a:solidFill>
          <a:latin typeface="Times New Roman" pitchFamily="18" charset="-5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81400" y="1295400"/>
            <a:ext cx="5257800" cy="1371600"/>
          </a:xfrm>
        </p:spPr>
        <p:txBody>
          <a:bodyPr/>
          <a:lstStyle/>
          <a:p>
            <a:r>
              <a:rPr lang="bg-BG" altLang="bg-BG" b="1">
                <a:solidFill>
                  <a:srgbClr val="FF9933"/>
                </a:solidFill>
                <a:effectLst>
                  <a:outerShdw blurRad="38100" dist="38100" dir="2700000" algn="tl">
                    <a:srgbClr val="C0C0C0"/>
                  </a:outerShdw>
                </a:effectLst>
              </a:rPr>
              <a:t>Природните чудеса на Австралия</a:t>
            </a:r>
            <a:endParaRPr lang="en-GB" altLang="bg-BG">
              <a:solidFill>
                <a:schemeClr val="tx1"/>
              </a:solidFill>
            </a:endParaRPr>
          </a:p>
        </p:txBody>
      </p:sp>
      <p:pic>
        <p:nvPicPr>
          <p:cNvPr id="2053" name="Picture 5" descr="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2819400" cy="233203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599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95400"/>
            <a:ext cx="43434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0"/>
            <a:ext cx="7772400" cy="609600"/>
          </a:xfrm>
        </p:spPr>
        <p:txBody>
          <a:bodyPr tIns="10800"/>
          <a:lstStyle/>
          <a:p>
            <a:r>
              <a:rPr lang="bg-BG" altLang="bg-BG" sz="4000" b="1">
                <a:solidFill>
                  <a:srgbClr val="009900"/>
                </a:solidFill>
              </a:rPr>
              <a:t>Пустинята Пинакълс</a:t>
            </a:r>
            <a:endParaRPr lang="en-GB" altLang="bg-BG">
              <a:solidFill>
                <a:schemeClr val="tx1"/>
              </a:solidFill>
            </a:endParaRPr>
          </a:p>
        </p:txBody>
      </p:sp>
      <p:pic>
        <p:nvPicPr>
          <p:cNvPr id="12291" name="Picture 3" descr="pinacl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2743200" cy="194627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pinacle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18025"/>
            <a:ext cx="2971800" cy="21113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pinnacl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62000"/>
            <a:ext cx="7162800" cy="4395788"/>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pinnacles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800600"/>
            <a:ext cx="2743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2296" name="Text Box 8"/>
          <p:cNvSpPr txBox="1">
            <a:spLocks noChangeArrowheads="1"/>
          </p:cNvSpPr>
          <p:nvPr/>
        </p:nvSpPr>
        <p:spPr bwMode="auto">
          <a:xfrm>
            <a:off x="3048000" y="914400"/>
            <a:ext cx="2743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bg-BG" sz="2000"/>
              <a:t>Хиляди варовикови колони се издигат на групи сред тишината на югозападната „оцветена пустиня“.</a:t>
            </a:r>
            <a:endParaRPr lang="en-GB" altLang="bg-BG"/>
          </a:p>
        </p:txBody>
      </p:sp>
      <p:sp>
        <p:nvSpPr>
          <p:cNvPr id="12297" name="Text Box 9"/>
          <p:cNvSpPr txBox="1">
            <a:spLocks noChangeArrowheads="1"/>
          </p:cNvSpPr>
          <p:nvPr/>
        </p:nvSpPr>
        <p:spPr bwMode="auto">
          <a:xfrm>
            <a:off x="228600" y="2819400"/>
            <a:ext cx="2590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Това е едно от най-непосещаваните места в Австралия, намира се на 2 часа път от най-близкия град Сервантес</a:t>
            </a:r>
            <a:r>
              <a:rPr lang="bg-BG" altLang="bg-BG"/>
              <a:t>. </a:t>
            </a:r>
            <a:endParaRPr lang="en-GB" altLang="bg-BG"/>
          </a:p>
        </p:txBody>
      </p:sp>
      <p:sp>
        <p:nvSpPr>
          <p:cNvPr id="12298" name="Text Box 10"/>
          <p:cNvSpPr txBox="1">
            <a:spLocks noChangeArrowheads="1"/>
          </p:cNvSpPr>
          <p:nvPr/>
        </p:nvSpPr>
        <p:spPr bwMode="auto">
          <a:xfrm>
            <a:off x="5486400" y="2895600"/>
            <a:ext cx="3657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Дотук достигат само специални превозни средства, защото варовиковите скали нарязват гумите на обикновените автомобили.</a:t>
            </a:r>
            <a:endParaRPr lang="en-GB" altLang="bg-BG" sz="2000"/>
          </a:p>
        </p:txBody>
      </p:sp>
      <p:sp>
        <p:nvSpPr>
          <p:cNvPr id="12299" name="Text Box 11"/>
          <p:cNvSpPr txBox="1">
            <a:spLocks noChangeArrowheads="1"/>
          </p:cNvSpPr>
          <p:nvPr/>
        </p:nvSpPr>
        <p:spPr bwMode="auto">
          <a:xfrm>
            <a:off x="2971800" y="4724400"/>
            <a:ext cx="3048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Вероятно са изникнали от пясъка наскоро, през</a:t>
            </a:r>
            <a:r>
              <a:rPr lang="bg-BG" altLang="bg-BG"/>
              <a:t> </a:t>
            </a:r>
            <a:r>
              <a:rPr lang="bg-BG" altLang="bg-BG" sz="2000"/>
              <a:t>последните 100 години. През 1956г. историкът Хари Търнър се</a:t>
            </a:r>
            <a:r>
              <a:rPr lang="bg-BG" altLang="bg-BG"/>
              <a:t> </a:t>
            </a:r>
            <a:r>
              <a:rPr lang="bg-BG" altLang="bg-BG" sz="2000"/>
              <a:t>натъква на тях за първи път.</a:t>
            </a:r>
            <a:endParaRPr lang="en-GB" altLang="bg-BG"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0"/>
            <a:ext cx="8153400" cy="914400"/>
          </a:xfrm>
        </p:spPr>
        <p:txBody>
          <a:bodyPr/>
          <a:lstStyle/>
          <a:p>
            <a:pPr algn="l"/>
            <a:r>
              <a:rPr lang="bg-BG" altLang="bg-BG" sz="4000" b="1">
                <a:solidFill>
                  <a:srgbClr val="009900"/>
                </a:solidFill>
              </a:rPr>
              <a:t>Езерото Хилиър</a:t>
            </a:r>
            <a:endParaRPr lang="en-GB" altLang="bg-BG">
              <a:solidFill>
                <a:schemeClr val="tx1"/>
              </a:solidFill>
            </a:endParaRPr>
          </a:p>
        </p:txBody>
      </p:sp>
      <p:pic>
        <p:nvPicPr>
          <p:cNvPr id="3076" name="Picture 4" descr="lak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2987675" cy="45720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4419600" y="914400"/>
            <a:ext cx="4343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bg-BG" sz="2000"/>
              <a:t>Погледната от въздуха, ярката светлорозова повърхност на езерото Хилиър прилича на захарната глазура на торта. Тайственото езеро внася неочаквана цветна нотка в гъстия горист пояс на Мидъл – един от над стоте островчета в архипелага  Решерш, разположен недалеч от южните брегове на Западна Австралия.</a:t>
            </a:r>
            <a:endParaRPr lang="en-GB" altLang="bg-BG"/>
          </a:p>
        </p:txBody>
      </p:sp>
      <p:pic>
        <p:nvPicPr>
          <p:cNvPr id="3078" name="Picture 6" descr="19120521492312-12-05_pink_lake_between_strathalbyn_and_tailem_b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962400" cy="29273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inacle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852988"/>
            <a:ext cx="2971800" cy="2005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772400" cy="762000"/>
          </a:xfrm>
        </p:spPr>
        <p:txBody>
          <a:bodyPr/>
          <a:lstStyle/>
          <a:p>
            <a:pPr algn="l"/>
            <a:r>
              <a:rPr lang="bg-BG" altLang="bg-BG" sz="4000" b="1">
                <a:solidFill>
                  <a:srgbClr val="009900"/>
                </a:solidFill>
              </a:rPr>
              <a:t>Ейърс Рок</a:t>
            </a:r>
            <a:endParaRPr lang="en-GB" altLang="bg-BG">
              <a:solidFill>
                <a:schemeClr val="tx1"/>
              </a:solidFill>
            </a:endParaRPr>
          </a:p>
        </p:txBody>
      </p:sp>
      <p:pic>
        <p:nvPicPr>
          <p:cNvPr id="5123" name="Picture 3" descr="C:\WINGAME\Desktop\za Galja\3\ayersrock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35814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WINGAME\Desktop\za Galja\3\uluru_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343400"/>
            <a:ext cx="3521075" cy="225266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WINGAME\Desktop\za Galja\3\Uluru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95600"/>
            <a:ext cx="2819400" cy="1655763"/>
          </a:xfrm>
          <a:prstGeom prst="rect">
            <a:avLst/>
          </a:prstGeom>
          <a:noFill/>
          <a:extLst>
            <a:ext uri="{909E8E84-426E-40DD-AFC4-6F175D3DCCD1}">
              <a14:hiddenFill xmlns:a14="http://schemas.microsoft.com/office/drawing/2010/main">
                <a:solidFill>
                  <a:srgbClr val="FFFFFF"/>
                </a:solidFill>
              </a14:hiddenFill>
            </a:ext>
          </a:extLst>
        </p:spPr>
      </p:pic>
      <p:sp>
        <p:nvSpPr>
          <p:cNvPr id="5127" name="Text Box 7"/>
          <p:cNvSpPr txBox="1">
            <a:spLocks noChangeArrowheads="1"/>
          </p:cNvSpPr>
          <p:nvPr/>
        </p:nvSpPr>
        <p:spPr bwMode="auto">
          <a:xfrm>
            <a:off x="4114800" y="762000"/>
            <a:ext cx="4724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bg-BG" altLang="bg-BG" sz="2000"/>
              <a:t>Масивен хълм от червен пясъчник се издига в самотно великолепие сред пясъчната пустош в слабонаселените части на Австралия. Залезите превръщат скалата в аленочервен горящ гигантски въглен.</a:t>
            </a:r>
            <a:endParaRPr lang="en-GB" altLang="bg-BG" sz="2000"/>
          </a:p>
        </p:txBody>
      </p:sp>
      <p:sp>
        <p:nvSpPr>
          <p:cNvPr id="5129" name="Text Box 9"/>
          <p:cNvSpPr txBox="1">
            <a:spLocks noChangeArrowheads="1"/>
          </p:cNvSpPr>
          <p:nvPr/>
        </p:nvSpPr>
        <p:spPr bwMode="auto">
          <a:xfrm>
            <a:off x="457200" y="4800600"/>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bg-BG" altLang="bg-BG" sz="2000"/>
              <a:t>Аборигените винаги са смятали вековната червена скала за свещено и мистично място. Сега то се е превърнало в национален символ.</a:t>
            </a:r>
            <a:endParaRPr lang="en-GB" altLang="bg-B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7772400" cy="762000"/>
          </a:xfrm>
        </p:spPr>
        <p:txBody>
          <a:bodyPr/>
          <a:lstStyle/>
          <a:p>
            <a:r>
              <a:rPr lang="bg-BG" altLang="bg-BG" sz="4000" b="1">
                <a:solidFill>
                  <a:srgbClr val="009900"/>
                </a:solidFill>
              </a:rPr>
              <a:t>Планините Бангъл Бангъл</a:t>
            </a:r>
            <a:endParaRPr lang="en-GB" altLang="bg-BG">
              <a:solidFill>
                <a:schemeClr val="tx1"/>
              </a:solidFill>
            </a:endParaRPr>
          </a:p>
        </p:txBody>
      </p:sp>
      <p:pic>
        <p:nvPicPr>
          <p:cNvPr id="4105" name="Picture 9" descr="bunglebunglebook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3600" y="2590800"/>
            <a:ext cx="3810000" cy="382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7" name="Picture 11" descr="WA3_bungles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8600" y="3810000"/>
            <a:ext cx="1828800" cy="259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228600" y="762000"/>
            <a:ext cx="3429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   Докоснати от лъчите на ниско надвисналото слънце, кулите и каньоните на планините Бангъл Бангъл създават приказна панорама, която блести, </a:t>
            </a:r>
            <a:br>
              <a:rPr lang="bg-BG" altLang="bg-BG" sz="2000"/>
            </a:br>
            <a:r>
              <a:rPr lang="bg-BG" altLang="bg-BG" sz="2000"/>
              <a:t>сякаш е</a:t>
            </a:r>
            <a:br>
              <a:rPr lang="bg-BG" altLang="bg-BG" sz="2000"/>
            </a:br>
            <a:r>
              <a:rPr lang="bg-BG" altLang="bg-BG" sz="2000"/>
              <a:t>осветена</a:t>
            </a:r>
            <a:br>
              <a:rPr lang="bg-BG" altLang="bg-BG" sz="2000"/>
            </a:br>
            <a:r>
              <a:rPr lang="bg-BG" altLang="bg-BG" sz="2000"/>
              <a:t>отвътре. </a:t>
            </a:r>
            <a:endParaRPr lang="en-GB" altLang="bg-BG" sz="2000"/>
          </a:p>
        </p:txBody>
      </p:sp>
      <p:sp>
        <p:nvSpPr>
          <p:cNvPr id="4100" name="Text Box 4"/>
          <p:cNvSpPr txBox="1">
            <a:spLocks noChangeArrowheads="1"/>
          </p:cNvSpPr>
          <p:nvPr/>
        </p:nvSpPr>
        <p:spPr bwMode="auto">
          <a:xfrm>
            <a:off x="5943600" y="2667000"/>
            <a:ext cx="3048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Невероятни куполи с тигрови шарки изникват над долината на река Орд в Западна Австралия. Тя е рязположена в така отдалечена местност, че до 1980 г. Само неколцина пътешественици са стъпвали тук, а до днес мнозина са я разгледали само от въздуха.</a:t>
            </a:r>
            <a:endParaRPr lang="en-GB" altLang="bg-BG"/>
          </a:p>
        </p:txBody>
      </p:sp>
      <p:pic>
        <p:nvPicPr>
          <p:cNvPr id="4109" name="Picture 13" descr="Bungle2"/>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05400" y="609600"/>
            <a:ext cx="3621088"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152400" y="0"/>
            <a:ext cx="7772400" cy="838200"/>
          </a:xfrm>
        </p:spPr>
        <p:txBody>
          <a:bodyPr/>
          <a:lstStyle/>
          <a:p>
            <a:pPr algn="l"/>
            <a:r>
              <a:rPr lang="bg-BG" altLang="bg-BG" sz="4000" b="1">
                <a:solidFill>
                  <a:srgbClr val="009900"/>
                </a:solidFill>
              </a:rPr>
              <a:t>Планината Олгас</a:t>
            </a:r>
            <a:endParaRPr lang="en-GB" altLang="bg-BG">
              <a:solidFill>
                <a:schemeClr val="tx1"/>
              </a:solidFill>
            </a:endParaRPr>
          </a:p>
        </p:txBody>
      </p:sp>
      <p:pic>
        <p:nvPicPr>
          <p:cNvPr id="6157" name="Picture 13" descr="Olgas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800600" y="4724400"/>
            <a:ext cx="2667000" cy="180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descr="mount_olg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828800"/>
            <a:ext cx="2728913" cy="187166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olga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648200"/>
            <a:ext cx="2895600" cy="1990725"/>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p:cNvSpPr txBox="1">
            <a:spLocks noChangeArrowheads="1"/>
          </p:cNvSpPr>
          <p:nvPr/>
        </p:nvSpPr>
        <p:spPr bwMode="auto">
          <a:xfrm>
            <a:off x="3124200" y="838200"/>
            <a:ext cx="2667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bg-BG" altLang="bg-BG" sz="2000"/>
              <a:t>Най-странната планина в света представлява купчина червени скални куполи, пламтящи сред австралийската пустиня.</a:t>
            </a:r>
            <a:endParaRPr lang="en-GB" altLang="bg-BG"/>
          </a:p>
        </p:txBody>
      </p:sp>
      <p:sp>
        <p:nvSpPr>
          <p:cNvPr id="6154" name="Text Box 10"/>
          <p:cNvSpPr txBox="1">
            <a:spLocks noChangeArrowheads="1"/>
          </p:cNvSpPr>
          <p:nvPr/>
        </p:nvSpPr>
        <p:spPr bwMode="auto">
          <a:xfrm>
            <a:off x="381000" y="2971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altLang="bg-BG" sz="2000"/>
              <a:t>Поради трептящата мараня над обширните пясъчни равнини на австралийската Северна територия, на пръв поглед планината Олгас прилича на мираж. 36 скални купола се издигат в кръг направо от земята.</a:t>
            </a:r>
            <a:r>
              <a:rPr lang="bg-BG" altLang="bg-BG"/>
              <a:t> </a:t>
            </a:r>
            <a:endParaRPr lang="en-GB" altLang="bg-BG"/>
          </a:p>
        </p:txBody>
      </p:sp>
      <p:sp>
        <p:nvSpPr>
          <p:cNvPr id="6156" name="Text Box 12"/>
          <p:cNvSpPr txBox="1">
            <a:spLocks noChangeArrowheads="1"/>
          </p:cNvSpPr>
          <p:nvPr/>
        </p:nvSpPr>
        <p:spPr bwMode="auto">
          <a:xfrm>
            <a:off x="3200400" y="3929063"/>
            <a:ext cx="2667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bg-BG" altLang="bg-BG" sz="2000"/>
              <a:t>Изследователят Ърнест Джайлс ги забелязва през 1872 г. и ги оприличава на „огромни розови купи сено, облегнати една на друга“.</a:t>
            </a:r>
            <a:endParaRPr lang="en-GB" altLang="bg-BG"/>
          </a:p>
        </p:txBody>
      </p:sp>
      <p:pic>
        <p:nvPicPr>
          <p:cNvPr id="6159" name="Picture 15" descr="olgas"/>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572000" y="1981200"/>
            <a:ext cx="2921000"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772400" cy="914400"/>
          </a:xfrm>
        </p:spPr>
        <p:txBody>
          <a:bodyPr/>
          <a:lstStyle/>
          <a:p>
            <a:r>
              <a:rPr lang="bg-BG" altLang="bg-BG" sz="4000" b="1">
                <a:solidFill>
                  <a:srgbClr val="009900"/>
                </a:solidFill>
              </a:rPr>
              <a:t>Дивата природа на Какаду</a:t>
            </a:r>
            <a:endParaRPr lang="en-GB" altLang="bg-BG">
              <a:solidFill>
                <a:schemeClr val="tx1"/>
              </a:solidFill>
            </a:endParaRPr>
          </a:p>
        </p:txBody>
      </p:sp>
      <p:pic>
        <p:nvPicPr>
          <p:cNvPr id="7171" name="Picture 3" descr="kaka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2819400" cy="5767388"/>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3276600" y="762000"/>
            <a:ext cx="4953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В най-северните части на Австралия, в регион, наречен от местните жители Топ Енд (Самия край на света), дивата природа е богата и разнообразна. През дъждовния сезон оттук се спускат водопади и най-зрелищните са 200 метровият Джим Джим и Туин Фолс.</a:t>
            </a:r>
            <a:endParaRPr lang="en-GB" altLang="bg-BG" sz="2000"/>
          </a:p>
        </p:txBody>
      </p:sp>
      <p:pic>
        <p:nvPicPr>
          <p:cNvPr id="7173" name="Picture 5" descr="kaktwinfal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2300288" cy="32956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akadu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2819400" cy="1851025"/>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p:cNvSpPr txBox="1">
            <a:spLocks noChangeArrowheads="1"/>
          </p:cNvSpPr>
          <p:nvPr/>
        </p:nvSpPr>
        <p:spPr bwMode="auto">
          <a:xfrm>
            <a:off x="5867400" y="48768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bg-BG" sz="2000"/>
              <a:t>Сред 75-те вида влечуги, които живеят тук е и прословутият соленоводен крокодил.</a:t>
            </a:r>
            <a:endParaRPr lang="en-GB" altLang="bg-BG"/>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7772400" cy="838200"/>
          </a:xfrm>
        </p:spPr>
        <p:txBody>
          <a:bodyPr/>
          <a:lstStyle/>
          <a:p>
            <a:pPr algn="l"/>
            <a:r>
              <a:rPr lang="bg-BG" altLang="bg-BG" sz="4000" b="1">
                <a:solidFill>
                  <a:srgbClr val="009900"/>
                </a:solidFill>
              </a:rPr>
              <a:t>Художествена галерия</a:t>
            </a:r>
            <a:endParaRPr lang="en-GB" altLang="bg-BG">
              <a:solidFill>
                <a:schemeClr val="tx1"/>
              </a:solidFill>
            </a:endParaRPr>
          </a:p>
        </p:txBody>
      </p:sp>
      <p:pic>
        <p:nvPicPr>
          <p:cNvPr id="8195" name="Picture 3" descr="Nurlangi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85800"/>
            <a:ext cx="31242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urlan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841375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Nurlangi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19200"/>
            <a:ext cx="3859213" cy="48958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Nurlangi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05200"/>
            <a:ext cx="4724400" cy="3124200"/>
          </a:xfrm>
          <a:prstGeom prst="rect">
            <a:avLst/>
          </a:prstGeom>
          <a:noFill/>
          <a:extLst>
            <a:ext uri="{909E8E84-426E-40DD-AFC4-6F175D3DCCD1}">
              <a14:hiddenFill xmlns:a14="http://schemas.microsoft.com/office/drawing/2010/main">
                <a:solidFill>
                  <a:srgbClr val="FFFFFF"/>
                </a:solidFill>
              </a14:hiddenFill>
            </a:ext>
          </a:extLst>
        </p:spPr>
      </p:pic>
      <p:sp>
        <p:nvSpPr>
          <p:cNvPr id="8200" name="Text Box 8"/>
          <p:cNvSpPr txBox="1">
            <a:spLocks noChangeArrowheads="1"/>
          </p:cNvSpPr>
          <p:nvPr/>
        </p:nvSpPr>
        <p:spPr bwMode="auto">
          <a:xfrm>
            <a:off x="0" y="914400"/>
            <a:ext cx="5867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Какаду е земята на гагуджу – аборигени, дали името на националния парк. Скалните рисунки на аборигените, открити на 7000 места датират отпреди 18 000 години. Някои от рисунките могат да се видят по скалата Нурланджи, която доста отчетливо се откроява сред низините. Тук в една пещера аборигените намирали подслон през дъждовния период в продължение на 6 000 години.</a:t>
            </a:r>
            <a:endParaRPr lang="en-GB" altLang="bg-BG"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914400"/>
          </a:xfrm>
        </p:spPr>
        <p:txBody>
          <a:bodyPr/>
          <a:lstStyle/>
          <a:p>
            <a:pPr algn="r"/>
            <a:r>
              <a:rPr lang="bg-BG" altLang="bg-BG" sz="4000" b="1">
                <a:solidFill>
                  <a:srgbClr val="009900"/>
                </a:solidFill>
              </a:rPr>
              <a:t>Порт Кампбел</a:t>
            </a:r>
            <a:endParaRPr lang="en-GB" altLang="bg-BG">
              <a:solidFill>
                <a:schemeClr val="tx1"/>
              </a:solidFill>
            </a:endParaRPr>
          </a:p>
        </p:txBody>
      </p:sp>
      <p:pic>
        <p:nvPicPr>
          <p:cNvPr id="9224" name="Picture 8" descr="port Campbel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4343400"/>
            <a:ext cx="78486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descr="port campbe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114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4495800" y="1066800"/>
            <a:ext cx="4419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Преди много години Дванадесетте апостоли – големи скални образувания недалеч от брега на Порт Кампбел в Югоизточна Австралия, представлявали част от назъбени варовикови скали. С хилядолетията те устоявали на безмилостното море, докато скалите около тях бавно се отмивали. </a:t>
            </a:r>
            <a:endParaRPr lang="en-GB" altLang="bg-BG" sz="2000"/>
          </a:p>
        </p:txBody>
      </p:sp>
      <p:sp>
        <p:nvSpPr>
          <p:cNvPr id="9223" name="Text Box 7"/>
          <p:cNvSpPr txBox="1">
            <a:spLocks noChangeArrowheads="1"/>
          </p:cNvSpPr>
          <p:nvPr/>
        </p:nvSpPr>
        <p:spPr bwMode="auto">
          <a:xfrm>
            <a:off x="304800" y="3276600"/>
            <a:ext cx="373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Сега самотно се извисяват и бележат мястото на предишната брегова линия.</a:t>
            </a:r>
            <a:endParaRPr lang="en-GB" altLang="bg-BG" sz="2000"/>
          </a:p>
        </p:txBody>
      </p:sp>
      <p:pic>
        <p:nvPicPr>
          <p:cNvPr id="9229" name="Picture 13" descr="12_apostoli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43400" y="1295400"/>
            <a:ext cx="4495800" cy="5291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0"/>
            <a:ext cx="7772400" cy="685800"/>
          </a:xfrm>
        </p:spPr>
        <p:txBody>
          <a:bodyPr/>
          <a:lstStyle/>
          <a:p>
            <a:pPr algn="r"/>
            <a:r>
              <a:rPr lang="bg-BG" altLang="bg-BG" sz="4000" b="1">
                <a:solidFill>
                  <a:srgbClr val="009900"/>
                </a:solidFill>
              </a:rPr>
              <a:t>Остров Фрейзър</a:t>
            </a:r>
            <a:endParaRPr lang="en-GB" altLang="bg-BG">
              <a:solidFill>
                <a:schemeClr val="tx1"/>
              </a:solidFill>
            </a:endParaRPr>
          </a:p>
        </p:txBody>
      </p:sp>
      <p:pic>
        <p:nvPicPr>
          <p:cNvPr id="10243" name="Picture 3" descr="frase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2971800" cy="22256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se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7239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imag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67200"/>
            <a:ext cx="32766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fra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8305800" cy="2311400"/>
          </a:xfrm>
          <a:prstGeom prst="rect">
            <a:avLst/>
          </a:prstGeom>
          <a:noFill/>
          <a:extLst>
            <a:ext uri="{909E8E84-426E-40DD-AFC4-6F175D3DCCD1}">
              <a14:hiddenFill xmlns:a14="http://schemas.microsoft.com/office/drawing/2010/main">
                <a:solidFill>
                  <a:srgbClr val="FFFFFF"/>
                </a:solidFill>
              </a14:hiddenFill>
            </a:ext>
          </a:extLst>
        </p:spPr>
      </p:pic>
      <p:sp>
        <p:nvSpPr>
          <p:cNvPr id="10248" name="Text Box 8"/>
          <p:cNvSpPr txBox="1">
            <a:spLocks noChangeArrowheads="1"/>
          </p:cNvSpPr>
          <p:nvPr/>
        </p:nvSpPr>
        <p:spPr bwMode="auto">
          <a:xfrm>
            <a:off x="3505200" y="685800"/>
            <a:ext cx="533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По крайбрежието на дългия 124 км. остров има златисти плажове и дюни, а на места се срещат жълти, червени и кафяви пясъчни скали, изваяни от природните стихии като остри върхове на копия.</a:t>
            </a:r>
            <a:endParaRPr lang="en-GB" altLang="bg-BG" sz="2000"/>
          </a:p>
        </p:txBody>
      </p:sp>
      <p:sp>
        <p:nvSpPr>
          <p:cNvPr id="10250" name="Text Box 10"/>
          <p:cNvSpPr txBox="1">
            <a:spLocks noChangeArrowheads="1"/>
          </p:cNvSpPr>
          <p:nvPr/>
        </p:nvSpPr>
        <p:spPr bwMode="auto">
          <a:xfrm>
            <a:off x="2438400" y="4800600"/>
            <a:ext cx="281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Зад плажовете и скалите вирее изключително разнообразна растителност</a:t>
            </a:r>
            <a:r>
              <a:rPr lang="bg-BG" altLang="bg-BG"/>
              <a:t>.</a:t>
            </a:r>
            <a:endParaRPr lang="en-GB" altLang="bg-BG"/>
          </a:p>
        </p:txBody>
      </p:sp>
      <p:sp>
        <p:nvSpPr>
          <p:cNvPr id="10251" name="Text Box 11"/>
          <p:cNvSpPr txBox="1">
            <a:spLocks noChangeArrowheads="1"/>
          </p:cNvSpPr>
          <p:nvPr/>
        </p:nvSpPr>
        <p:spPr bwMode="auto">
          <a:xfrm>
            <a:off x="6096000" y="2438400"/>
            <a:ext cx="2743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altLang="bg-BG" sz="2000"/>
              <a:t>Фрейзър лежи край бреговете на Куинсланд и е изграден единствено от пясъци.</a:t>
            </a:r>
            <a:r>
              <a:rPr lang="bg-BG" altLang="bg-BG"/>
              <a:t> </a:t>
            </a:r>
            <a:endParaRPr lang="en-GB" altLang="bg-B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28600" y="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altLang="bg-BG" sz="4000" b="1">
                <a:solidFill>
                  <a:srgbClr val="009900"/>
                </a:solidFill>
              </a:rPr>
              <a:t>Бреднайф</a:t>
            </a:r>
            <a:endParaRPr lang="en-GB" altLang="bg-BG"/>
          </a:p>
        </p:txBody>
      </p:sp>
      <p:sp>
        <p:nvSpPr>
          <p:cNvPr id="11268" name="Text Box 4"/>
          <p:cNvSpPr txBox="1">
            <a:spLocks noChangeArrowheads="1"/>
          </p:cNvSpPr>
          <p:nvPr/>
        </p:nvSpPr>
        <p:spPr bwMode="auto">
          <a:xfrm>
            <a:off x="4267200" y="0"/>
            <a:ext cx="487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4000" b="1">
                <a:solidFill>
                  <a:srgbClr val="009900"/>
                </a:solidFill>
              </a:rPr>
              <a:t>Боловата пирамида</a:t>
            </a:r>
            <a:endParaRPr lang="en-GB" altLang="bg-BG" sz="4000"/>
          </a:p>
        </p:txBody>
      </p:sp>
      <p:pic>
        <p:nvPicPr>
          <p:cNvPr id="11269" name="Picture 5" descr="C:\WINGAME\Desktop\za Galja\9\Australia-piramid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2000"/>
            <a:ext cx="2362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WINGAME\Desktop\za Galja\9\Bresdknif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14478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WINGAME\Desktop\za Galja\9\breadkn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2514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272" name="Text Box 8"/>
          <p:cNvSpPr txBox="1">
            <a:spLocks noChangeArrowheads="1"/>
          </p:cNvSpPr>
          <p:nvPr/>
        </p:nvSpPr>
        <p:spPr bwMode="auto">
          <a:xfrm>
            <a:off x="4495800" y="4495800"/>
            <a:ext cx="4343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Въпреки, че основата й е широка 400 метра, пирамидата се извисява на 550 метра и е близо 2 пъти по-висока от Айфеловата кула. В книгите на рекордите „Гинес“ е вписана като най-високата скална колона в света.</a:t>
            </a:r>
            <a:endParaRPr lang="en-GB" altLang="bg-BG" sz="2000"/>
          </a:p>
        </p:txBody>
      </p:sp>
      <p:sp>
        <p:nvSpPr>
          <p:cNvPr id="11274" name="Text Box 10"/>
          <p:cNvSpPr txBox="1">
            <a:spLocks noChangeArrowheads="1"/>
          </p:cNvSpPr>
          <p:nvPr/>
        </p:nvSpPr>
        <p:spPr bwMode="auto">
          <a:xfrm>
            <a:off x="7162800" y="685800"/>
            <a:ext cx="16764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Тези, които успяват да я видят на живо, не могат да повярват на очите си. Високият обелиск сякаш докосва небето.</a:t>
            </a:r>
            <a:endParaRPr lang="en-GB" altLang="bg-BG" sz="2000"/>
          </a:p>
        </p:txBody>
      </p:sp>
      <p:sp>
        <p:nvSpPr>
          <p:cNvPr id="11275" name="Text Box 11"/>
          <p:cNvSpPr txBox="1">
            <a:spLocks noChangeArrowheads="1"/>
          </p:cNvSpPr>
          <p:nvPr/>
        </p:nvSpPr>
        <p:spPr bwMode="auto">
          <a:xfrm>
            <a:off x="228600" y="4724400"/>
            <a:ext cx="2590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altLang="bg-BG" sz="2000"/>
              <a:t>Уместно наречена Бреднайф (нож за хляб), скалата се извисява до 90 метра височина, а върхът й е с дебелина едва 1м.</a:t>
            </a:r>
            <a:endParaRPr lang="en-GB" altLang="bg-BG" sz="200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bg-BG" sz="2400" b="0" i="0" u="none" strike="noStrike" cap="none" normalizeH="0" baseline="0" smtClean="0">
            <a:ln>
              <a:noFill/>
            </a:ln>
            <a:solidFill>
              <a:schemeClr val="tx1"/>
            </a:solidFill>
            <a:effectLst/>
            <a:latin typeface="Times New Roman" pitchFamily="18"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bg-BG" sz="2400" b="0" i="0" u="none" strike="noStrike" cap="none" normalizeH="0" baseline="0" smtClean="0">
            <a:ln>
              <a:noFill/>
            </a:ln>
            <a:solidFill>
              <a:schemeClr val="tx1"/>
            </a:solidFill>
            <a:effectLst/>
            <a:latin typeface="Times New Roman" pitchFamily="18" charset="-5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223</TotalTime>
  <Words>672</Words>
  <Application>Microsoft Office PowerPoint</Application>
  <PresentationFormat>On-screen Show (4:3)</PresentationFormat>
  <Paragraphs>35</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Times New Roman</vt:lpstr>
      <vt:lpstr>Office Theme</vt:lpstr>
      <vt:lpstr>Природните чудеса на Австралия</vt:lpstr>
      <vt:lpstr>Ейърс Рок</vt:lpstr>
      <vt:lpstr>Планините Бангъл Бангъл</vt:lpstr>
      <vt:lpstr>Планината Олгас</vt:lpstr>
      <vt:lpstr>Дивата природа на Какаду</vt:lpstr>
      <vt:lpstr>Художествена галерия</vt:lpstr>
      <vt:lpstr>Порт Кампбел</vt:lpstr>
      <vt:lpstr>Остров Фрейзър</vt:lpstr>
      <vt:lpstr>PowerPoint Presentation</vt:lpstr>
      <vt:lpstr>Пустинята Пинакълс</vt:lpstr>
      <vt:lpstr>Езерото Хилиър</vt:lpstr>
    </vt:vector>
  </TitlesOfParts>
  <Company>Unnown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Природните чудеса на Австралия</dc:title>
  <dc:creator>Nameless Noname Name</dc:creator>
  <cp:lastModifiedBy>Vladi</cp:lastModifiedBy>
  <cp:revision>17</cp:revision>
  <dcterms:created xsi:type="dcterms:W3CDTF">2006-10-01T15:40:40Z</dcterms:created>
  <dcterms:modified xsi:type="dcterms:W3CDTF">2015-04-26T18:41:52Z</dcterms:modified>
</cp:coreProperties>
</file>