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sldIdLst>
    <p:sldId id="256" r:id="rId2"/>
    <p:sldId id="261" r:id="rId3"/>
    <p:sldId id="258" r:id="rId4"/>
    <p:sldId id="259" r:id="rId5"/>
    <p:sldId id="260" r:id="rId6"/>
    <p:sldId id="263" r:id="rId7"/>
    <p:sldId id="264" r:id="rId8"/>
    <p:sldId id="266" r:id="rId9"/>
    <p:sldId id="267" r:id="rId10"/>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52"/>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52"/>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52"/>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52"/>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52"/>
        <a:ea typeface="+mn-ea"/>
        <a:cs typeface="+mn-cs"/>
      </a:defRPr>
    </a:lvl5pPr>
    <a:lvl6pPr marL="2286000" algn="l" defTabSz="914400" rtl="0" eaLnBrk="1" latinLnBrk="0" hangingPunct="1">
      <a:defRPr sz="2400" kern="1200">
        <a:solidFill>
          <a:schemeClr val="tx1"/>
        </a:solidFill>
        <a:latin typeface="Times New Roman" pitchFamily="18" charset="-52"/>
        <a:ea typeface="+mn-ea"/>
        <a:cs typeface="+mn-cs"/>
      </a:defRPr>
    </a:lvl6pPr>
    <a:lvl7pPr marL="2743200" algn="l" defTabSz="914400" rtl="0" eaLnBrk="1" latinLnBrk="0" hangingPunct="1">
      <a:defRPr sz="2400" kern="1200">
        <a:solidFill>
          <a:schemeClr val="tx1"/>
        </a:solidFill>
        <a:latin typeface="Times New Roman" pitchFamily="18" charset="-52"/>
        <a:ea typeface="+mn-ea"/>
        <a:cs typeface="+mn-cs"/>
      </a:defRPr>
    </a:lvl7pPr>
    <a:lvl8pPr marL="3200400" algn="l" defTabSz="914400" rtl="0" eaLnBrk="1" latinLnBrk="0" hangingPunct="1">
      <a:defRPr sz="2400" kern="1200">
        <a:solidFill>
          <a:schemeClr val="tx1"/>
        </a:solidFill>
        <a:latin typeface="Times New Roman" pitchFamily="18" charset="-52"/>
        <a:ea typeface="+mn-ea"/>
        <a:cs typeface="+mn-cs"/>
      </a:defRPr>
    </a:lvl8pPr>
    <a:lvl9pPr marL="3657600" algn="l" defTabSz="914400" rtl="0" eaLnBrk="1" latinLnBrk="0" hangingPunct="1">
      <a:defRPr sz="2400" kern="1200">
        <a:solidFill>
          <a:schemeClr val="tx1"/>
        </a:solidFill>
        <a:latin typeface="Times New Roman" pitchFamily="18" charset="-52"/>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4E190"/>
    <a:srgbClr val="FFE2A7"/>
    <a:srgbClr val="5F5F5F"/>
    <a:srgbClr val="FFD685"/>
    <a:srgbClr val="FFECC5"/>
    <a:srgbClr val="996633"/>
    <a:srgbClr val="FFD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2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bg-BG"/>
          </a:p>
        </p:txBody>
      </p:sp>
      <p:sp>
        <p:nvSpPr>
          <p:cNvPr id="143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bg-BG"/>
          </a:p>
        </p:txBody>
      </p:sp>
      <p:sp>
        <p:nvSpPr>
          <p:cNvPr id="143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bg-BG" smtClean="0"/>
              <a:t>Click to edit Master text styles</a:t>
            </a:r>
          </a:p>
          <a:p>
            <a:pPr lvl="1"/>
            <a:r>
              <a:rPr lang="en-US" altLang="bg-BG" smtClean="0"/>
              <a:t>Second level</a:t>
            </a:r>
          </a:p>
          <a:p>
            <a:pPr lvl="2"/>
            <a:r>
              <a:rPr lang="en-US" altLang="bg-BG" smtClean="0"/>
              <a:t>Third level</a:t>
            </a:r>
          </a:p>
          <a:p>
            <a:pPr lvl="3"/>
            <a:r>
              <a:rPr lang="en-US" altLang="bg-BG" smtClean="0"/>
              <a:t>Fourth level</a:t>
            </a:r>
          </a:p>
          <a:p>
            <a:pPr lvl="4"/>
            <a:r>
              <a:rPr lang="en-US" altLang="bg-BG"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bg-BG"/>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FE93CD0-A22A-47B3-B880-0E9F8A407D6F}" type="slidenum">
              <a:rPr lang="en-US" altLang="bg-BG"/>
              <a:pPr/>
              <a:t>‹#›</a:t>
            </a:fld>
            <a:endParaRPr lang="en-US" altLang="bg-BG"/>
          </a:p>
        </p:txBody>
      </p:sp>
    </p:spTree>
    <p:extLst>
      <p:ext uri="{BB962C8B-B14F-4D97-AF65-F5344CB8AC3E}">
        <p14:creationId xmlns:p14="http://schemas.microsoft.com/office/powerpoint/2010/main" val="24667814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52"/>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52"/>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52"/>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52"/>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52"/>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3E541F-44EB-4A5B-A25F-814C22F4CCC1}" type="slidenum">
              <a:rPr lang="en-US" altLang="bg-BG"/>
              <a:pPr/>
              <a:t>1</a:t>
            </a:fld>
            <a:endParaRPr lang="en-US" altLang="bg-BG"/>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bg-BG" altLang="bg-B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EB03C4-8C02-4B0E-A33E-9C4EA4B14004}" type="slidenum">
              <a:rPr lang="en-US" altLang="bg-BG"/>
              <a:pPr/>
              <a:t>2</a:t>
            </a:fld>
            <a:endParaRPr lang="en-US" altLang="bg-BG"/>
          </a:p>
        </p:txBody>
      </p:sp>
      <p:sp>
        <p:nvSpPr>
          <p:cNvPr id="16386" name="Rectangle 2"/>
          <p:cNvSpPr>
            <a:spLocks noRo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bg-BG" altLang="bg-B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42909F-7501-4021-9023-9BDC707D2994}" type="slidenum">
              <a:rPr lang="en-US" altLang="bg-BG"/>
              <a:pPr/>
              <a:t>3</a:t>
            </a:fld>
            <a:endParaRPr lang="en-US" altLang="bg-BG"/>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bg-BG" altLang="bg-B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E6CBFA-001F-49B2-A837-2765940FEEE0}" type="slidenum">
              <a:rPr lang="en-US" altLang="bg-BG"/>
              <a:pPr/>
              <a:t>4</a:t>
            </a:fld>
            <a:endParaRPr lang="en-US" altLang="bg-BG"/>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bg-BG" altLang="bg-B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B7ED14-3289-4048-8DAF-9A41416F2083}" type="slidenum">
              <a:rPr lang="en-US" altLang="bg-BG"/>
              <a:pPr/>
              <a:t>5</a:t>
            </a:fld>
            <a:endParaRPr lang="en-US" altLang="bg-BG"/>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bg-BG" altLang="bg-BG"/>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11E2E4-CC5D-4835-8A96-57EF3F5E69AC}" type="slidenum">
              <a:rPr lang="en-US" altLang="bg-BG"/>
              <a:pPr/>
              <a:t>6</a:t>
            </a:fld>
            <a:endParaRPr lang="en-US" altLang="bg-BG"/>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bg-BG" altLang="bg-BG"/>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8E395C-3BA4-432F-B6D9-817D30B7CD75}" type="slidenum">
              <a:rPr lang="en-US" altLang="bg-BG"/>
              <a:pPr/>
              <a:t>7</a:t>
            </a:fld>
            <a:endParaRPr lang="en-US" altLang="bg-BG"/>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bg-BG" altLang="bg-BG"/>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A6DB63-4532-4133-8D16-816833A3B44C}" type="slidenum">
              <a:rPr lang="en-US" altLang="bg-BG"/>
              <a:pPr/>
              <a:t>8</a:t>
            </a:fld>
            <a:endParaRPr lang="en-US" altLang="bg-BG"/>
          </a:p>
        </p:txBody>
      </p:sp>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bg-BG" altLang="bg-BG"/>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BBD30F-CB03-4CBE-9A3A-8E367ACF3832}" type="slidenum">
              <a:rPr lang="en-US" altLang="bg-BG"/>
              <a:pPr/>
              <a:t>9</a:t>
            </a:fld>
            <a:endParaRPr lang="en-US" altLang="bg-BG"/>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bg-BG" altLang="bg-B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lvl1pPr>
              <a:defRPr/>
            </a:lvl1pPr>
          </a:lstStyle>
          <a:p>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76565746-8969-4094-8740-AD02C3BE8196}" type="slidenum">
              <a:rPr lang="en-US" altLang="bg-BG"/>
              <a:pPr/>
              <a:t>‹#›</a:t>
            </a:fld>
            <a:endParaRPr lang="en-US" altLang="bg-BG"/>
          </a:p>
        </p:txBody>
      </p:sp>
    </p:spTree>
    <p:extLst>
      <p:ext uri="{BB962C8B-B14F-4D97-AF65-F5344CB8AC3E}">
        <p14:creationId xmlns:p14="http://schemas.microsoft.com/office/powerpoint/2010/main" val="149674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409B6502-4CE9-465A-BC04-74A28EEF5342}" type="slidenum">
              <a:rPr lang="en-US" altLang="bg-BG"/>
              <a:pPr/>
              <a:t>‹#›</a:t>
            </a:fld>
            <a:endParaRPr lang="en-US" altLang="bg-BG"/>
          </a:p>
        </p:txBody>
      </p:sp>
    </p:spTree>
    <p:extLst>
      <p:ext uri="{BB962C8B-B14F-4D97-AF65-F5344CB8AC3E}">
        <p14:creationId xmlns:p14="http://schemas.microsoft.com/office/powerpoint/2010/main" val="2931106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130CA04E-B21D-430D-8562-A1CEFEF33671}" type="slidenum">
              <a:rPr lang="en-US" altLang="bg-BG"/>
              <a:pPr/>
              <a:t>‹#›</a:t>
            </a:fld>
            <a:endParaRPr lang="en-US" altLang="bg-BG"/>
          </a:p>
        </p:txBody>
      </p:sp>
    </p:spTree>
    <p:extLst>
      <p:ext uri="{BB962C8B-B14F-4D97-AF65-F5344CB8AC3E}">
        <p14:creationId xmlns:p14="http://schemas.microsoft.com/office/powerpoint/2010/main" val="531619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BF353920-E77B-4F30-B5DC-8383C776A896}" type="slidenum">
              <a:rPr lang="en-US" altLang="bg-BG"/>
              <a:pPr/>
              <a:t>‹#›</a:t>
            </a:fld>
            <a:endParaRPr lang="en-US" altLang="bg-BG"/>
          </a:p>
        </p:txBody>
      </p:sp>
    </p:spTree>
    <p:extLst>
      <p:ext uri="{BB962C8B-B14F-4D97-AF65-F5344CB8AC3E}">
        <p14:creationId xmlns:p14="http://schemas.microsoft.com/office/powerpoint/2010/main" val="1229777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1C91E6FF-F65A-421E-8685-87391A1FFC0A}" type="slidenum">
              <a:rPr lang="en-US" altLang="bg-BG"/>
              <a:pPr/>
              <a:t>‹#›</a:t>
            </a:fld>
            <a:endParaRPr lang="en-US" altLang="bg-BG"/>
          </a:p>
        </p:txBody>
      </p:sp>
    </p:spTree>
    <p:extLst>
      <p:ext uri="{BB962C8B-B14F-4D97-AF65-F5344CB8AC3E}">
        <p14:creationId xmlns:p14="http://schemas.microsoft.com/office/powerpoint/2010/main" val="2211613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lvl1pPr>
              <a:defRPr/>
            </a:lvl1pPr>
          </a:lstStyle>
          <a:p>
            <a:endParaRPr lang="en-US" altLang="bg-BG"/>
          </a:p>
        </p:txBody>
      </p:sp>
      <p:sp>
        <p:nvSpPr>
          <p:cNvPr id="6" name="Footer Placeholder 5"/>
          <p:cNvSpPr>
            <a:spLocks noGrp="1"/>
          </p:cNvSpPr>
          <p:nvPr>
            <p:ph type="ftr" sz="quarter" idx="11"/>
          </p:nvPr>
        </p:nvSpPr>
        <p:spPr/>
        <p:txBody>
          <a:bodyPr/>
          <a:lstStyle>
            <a:lvl1pPr>
              <a:defRPr/>
            </a:lvl1pPr>
          </a:lstStyle>
          <a:p>
            <a:endParaRPr lang="en-US" altLang="bg-BG"/>
          </a:p>
        </p:txBody>
      </p:sp>
      <p:sp>
        <p:nvSpPr>
          <p:cNvPr id="7" name="Slide Number Placeholder 6"/>
          <p:cNvSpPr>
            <a:spLocks noGrp="1"/>
          </p:cNvSpPr>
          <p:nvPr>
            <p:ph type="sldNum" sz="quarter" idx="12"/>
          </p:nvPr>
        </p:nvSpPr>
        <p:spPr/>
        <p:txBody>
          <a:bodyPr/>
          <a:lstStyle>
            <a:lvl1pPr>
              <a:defRPr/>
            </a:lvl1pPr>
          </a:lstStyle>
          <a:p>
            <a:fld id="{F5916FFE-2019-416A-849E-4F8193E11678}" type="slidenum">
              <a:rPr lang="en-US" altLang="bg-BG"/>
              <a:pPr/>
              <a:t>‹#›</a:t>
            </a:fld>
            <a:endParaRPr lang="en-US" altLang="bg-BG"/>
          </a:p>
        </p:txBody>
      </p:sp>
    </p:spTree>
    <p:extLst>
      <p:ext uri="{BB962C8B-B14F-4D97-AF65-F5344CB8AC3E}">
        <p14:creationId xmlns:p14="http://schemas.microsoft.com/office/powerpoint/2010/main" val="635026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lvl1pPr>
              <a:defRPr/>
            </a:lvl1pPr>
          </a:lstStyle>
          <a:p>
            <a:endParaRPr lang="en-US" altLang="bg-BG"/>
          </a:p>
        </p:txBody>
      </p:sp>
      <p:sp>
        <p:nvSpPr>
          <p:cNvPr id="8" name="Footer Placeholder 7"/>
          <p:cNvSpPr>
            <a:spLocks noGrp="1"/>
          </p:cNvSpPr>
          <p:nvPr>
            <p:ph type="ftr" sz="quarter" idx="11"/>
          </p:nvPr>
        </p:nvSpPr>
        <p:spPr/>
        <p:txBody>
          <a:bodyPr/>
          <a:lstStyle>
            <a:lvl1pPr>
              <a:defRPr/>
            </a:lvl1pPr>
          </a:lstStyle>
          <a:p>
            <a:endParaRPr lang="en-US" altLang="bg-BG"/>
          </a:p>
        </p:txBody>
      </p:sp>
      <p:sp>
        <p:nvSpPr>
          <p:cNvPr id="9" name="Slide Number Placeholder 8"/>
          <p:cNvSpPr>
            <a:spLocks noGrp="1"/>
          </p:cNvSpPr>
          <p:nvPr>
            <p:ph type="sldNum" sz="quarter" idx="12"/>
          </p:nvPr>
        </p:nvSpPr>
        <p:spPr/>
        <p:txBody>
          <a:bodyPr/>
          <a:lstStyle>
            <a:lvl1pPr>
              <a:defRPr/>
            </a:lvl1pPr>
          </a:lstStyle>
          <a:p>
            <a:fld id="{8A8D98ED-A014-4796-9AAC-398005E44209}" type="slidenum">
              <a:rPr lang="en-US" altLang="bg-BG"/>
              <a:pPr/>
              <a:t>‹#›</a:t>
            </a:fld>
            <a:endParaRPr lang="en-US" altLang="bg-BG"/>
          </a:p>
        </p:txBody>
      </p:sp>
    </p:spTree>
    <p:extLst>
      <p:ext uri="{BB962C8B-B14F-4D97-AF65-F5344CB8AC3E}">
        <p14:creationId xmlns:p14="http://schemas.microsoft.com/office/powerpoint/2010/main" val="139521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lvl1pPr>
              <a:defRPr/>
            </a:lvl1pPr>
          </a:lstStyle>
          <a:p>
            <a:endParaRPr lang="en-US" altLang="bg-BG"/>
          </a:p>
        </p:txBody>
      </p:sp>
      <p:sp>
        <p:nvSpPr>
          <p:cNvPr id="4" name="Footer Placeholder 3"/>
          <p:cNvSpPr>
            <a:spLocks noGrp="1"/>
          </p:cNvSpPr>
          <p:nvPr>
            <p:ph type="ftr" sz="quarter" idx="11"/>
          </p:nvPr>
        </p:nvSpPr>
        <p:spPr/>
        <p:txBody>
          <a:bodyPr/>
          <a:lstStyle>
            <a:lvl1pPr>
              <a:defRPr/>
            </a:lvl1pPr>
          </a:lstStyle>
          <a:p>
            <a:endParaRPr lang="en-US" altLang="bg-BG"/>
          </a:p>
        </p:txBody>
      </p:sp>
      <p:sp>
        <p:nvSpPr>
          <p:cNvPr id="5" name="Slide Number Placeholder 4"/>
          <p:cNvSpPr>
            <a:spLocks noGrp="1"/>
          </p:cNvSpPr>
          <p:nvPr>
            <p:ph type="sldNum" sz="quarter" idx="12"/>
          </p:nvPr>
        </p:nvSpPr>
        <p:spPr/>
        <p:txBody>
          <a:bodyPr/>
          <a:lstStyle>
            <a:lvl1pPr>
              <a:defRPr/>
            </a:lvl1pPr>
          </a:lstStyle>
          <a:p>
            <a:fld id="{68D096B6-FB86-49F6-ADC2-ACACCB56DDA7}" type="slidenum">
              <a:rPr lang="en-US" altLang="bg-BG"/>
              <a:pPr/>
              <a:t>‹#›</a:t>
            </a:fld>
            <a:endParaRPr lang="en-US" altLang="bg-BG"/>
          </a:p>
        </p:txBody>
      </p:sp>
    </p:spTree>
    <p:extLst>
      <p:ext uri="{BB962C8B-B14F-4D97-AF65-F5344CB8AC3E}">
        <p14:creationId xmlns:p14="http://schemas.microsoft.com/office/powerpoint/2010/main" val="1583125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bg-BG"/>
          </a:p>
        </p:txBody>
      </p:sp>
      <p:sp>
        <p:nvSpPr>
          <p:cNvPr id="3" name="Footer Placeholder 2"/>
          <p:cNvSpPr>
            <a:spLocks noGrp="1"/>
          </p:cNvSpPr>
          <p:nvPr>
            <p:ph type="ftr" sz="quarter" idx="11"/>
          </p:nvPr>
        </p:nvSpPr>
        <p:spPr/>
        <p:txBody>
          <a:bodyPr/>
          <a:lstStyle>
            <a:lvl1pPr>
              <a:defRPr/>
            </a:lvl1pPr>
          </a:lstStyle>
          <a:p>
            <a:endParaRPr lang="en-US" altLang="bg-BG"/>
          </a:p>
        </p:txBody>
      </p:sp>
      <p:sp>
        <p:nvSpPr>
          <p:cNvPr id="4" name="Slide Number Placeholder 3"/>
          <p:cNvSpPr>
            <a:spLocks noGrp="1"/>
          </p:cNvSpPr>
          <p:nvPr>
            <p:ph type="sldNum" sz="quarter" idx="12"/>
          </p:nvPr>
        </p:nvSpPr>
        <p:spPr/>
        <p:txBody>
          <a:bodyPr/>
          <a:lstStyle>
            <a:lvl1pPr>
              <a:defRPr/>
            </a:lvl1pPr>
          </a:lstStyle>
          <a:p>
            <a:fld id="{C02BF92D-C18B-4CBF-ABED-9587DC0D4B5E}" type="slidenum">
              <a:rPr lang="en-US" altLang="bg-BG"/>
              <a:pPr/>
              <a:t>‹#›</a:t>
            </a:fld>
            <a:endParaRPr lang="en-US" altLang="bg-BG"/>
          </a:p>
        </p:txBody>
      </p:sp>
    </p:spTree>
    <p:extLst>
      <p:ext uri="{BB962C8B-B14F-4D97-AF65-F5344CB8AC3E}">
        <p14:creationId xmlns:p14="http://schemas.microsoft.com/office/powerpoint/2010/main" val="275788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bg-BG"/>
          </a:p>
        </p:txBody>
      </p:sp>
      <p:sp>
        <p:nvSpPr>
          <p:cNvPr id="6" name="Footer Placeholder 5"/>
          <p:cNvSpPr>
            <a:spLocks noGrp="1"/>
          </p:cNvSpPr>
          <p:nvPr>
            <p:ph type="ftr" sz="quarter" idx="11"/>
          </p:nvPr>
        </p:nvSpPr>
        <p:spPr/>
        <p:txBody>
          <a:bodyPr/>
          <a:lstStyle>
            <a:lvl1pPr>
              <a:defRPr/>
            </a:lvl1pPr>
          </a:lstStyle>
          <a:p>
            <a:endParaRPr lang="en-US" altLang="bg-BG"/>
          </a:p>
        </p:txBody>
      </p:sp>
      <p:sp>
        <p:nvSpPr>
          <p:cNvPr id="7" name="Slide Number Placeholder 6"/>
          <p:cNvSpPr>
            <a:spLocks noGrp="1"/>
          </p:cNvSpPr>
          <p:nvPr>
            <p:ph type="sldNum" sz="quarter" idx="12"/>
          </p:nvPr>
        </p:nvSpPr>
        <p:spPr/>
        <p:txBody>
          <a:bodyPr/>
          <a:lstStyle>
            <a:lvl1pPr>
              <a:defRPr/>
            </a:lvl1pPr>
          </a:lstStyle>
          <a:p>
            <a:fld id="{4B72C678-28A5-476D-AD63-49B18BD6ED94}" type="slidenum">
              <a:rPr lang="en-US" altLang="bg-BG"/>
              <a:pPr/>
              <a:t>‹#›</a:t>
            </a:fld>
            <a:endParaRPr lang="en-US" altLang="bg-BG"/>
          </a:p>
        </p:txBody>
      </p:sp>
    </p:spTree>
    <p:extLst>
      <p:ext uri="{BB962C8B-B14F-4D97-AF65-F5344CB8AC3E}">
        <p14:creationId xmlns:p14="http://schemas.microsoft.com/office/powerpoint/2010/main" val="2651144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bg-BG"/>
          </a:p>
        </p:txBody>
      </p:sp>
      <p:sp>
        <p:nvSpPr>
          <p:cNvPr id="6" name="Footer Placeholder 5"/>
          <p:cNvSpPr>
            <a:spLocks noGrp="1"/>
          </p:cNvSpPr>
          <p:nvPr>
            <p:ph type="ftr" sz="quarter" idx="11"/>
          </p:nvPr>
        </p:nvSpPr>
        <p:spPr/>
        <p:txBody>
          <a:bodyPr/>
          <a:lstStyle>
            <a:lvl1pPr>
              <a:defRPr/>
            </a:lvl1pPr>
          </a:lstStyle>
          <a:p>
            <a:endParaRPr lang="en-US" altLang="bg-BG"/>
          </a:p>
        </p:txBody>
      </p:sp>
      <p:sp>
        <p:nvSpPr>
          <p:cNvPr id="7" name="Slide Number Placeholder 6"/>
          <p:cNvSpPr>
            <a:spLocks noGrp="1"/>
          </p:cNvSpPr>
          <p:nvPr>
            <p:ph type="sldNum" sz="quarter" idx="12"/>
          </p:nvPr>
        </p:nvSpPr>
        <p:spPr/>
        <p:txBody>
          <a:bodyPr/>
          <a:lstStyle>
            <a:lvl1pPr>
              <a:defRPr/>
            </a:lvl1pPr>
          </a:lstStyle>
          <a:p>
            <a:fld id="{C4D6041A-ED40-4B03-A283-5E54DB80F4E1}" type="slidenum">
              <a:rPr lang="en-US" altLang="bg-BG"/>
              <a:pPr/>
              <a:t>‹#›</a:t>
            </a:fld>
            <a:endParaRPr lang="en-US" altLang="bg-BG"/>
          </a:p>
        </p:txBody>
      </p:sp>
    </p:spTree>
    <p:extLst>
      <p:ext uri="{BB962C8B-B14F-4D97-AF65-F5344CB8AC3E}">
        <p14:creationId xmlns:p14="http://schemas.microsoft.com/office/powerpoint/2010/main" val="245156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D685"/>
            </a:gs>
            <a:gs pos="50000">
              <a:srgbClr val="FFD685">
                <a:gamma/>
                <a:tint val="42353"/>
                <a:invGamma/>
              </a:srgbClr>
            </a:gs>
            <a:gs pos="100000">
              <a:srgbClr val="FFD685"/>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bg-BG"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bg-BG" smtClean="0"/>
              <a:t>Click to edit Master text styles</a:t>
            </a:r>
          </a:p>
          <a:p>
            <a:pPr lvl="1"/>
            <a:r>
              <a:rPr lang="en-US" altLang="bg-BG" smtClean="0"/>
              <a:t>Second level</a:t>
            </a:r>
          </a:p>
          <a:p>
            <a:pPr lvl="2"/>
            <a:r>
              <a:rPr lang="en-US" altLang="bg-BG" smtClean="0"/>
              <a:t>Third level</a:t>
            </a:r>
          </a:p>
          <a:p>
            <a:pPr lvl="3"/>
            <a:r>
              <a:rPr lang="en-US" altLang="bg-BG" smtClean="0"/>
              <a:t>Fourth level</a:t>
            </a:r>
          </a:p>
          <a:p>
            <a:pPr lvl="4"/>
            <a:r>
              <a:rPr lang="en-US" altLang="bg-BG"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ltLang="bg-BG"/>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bg-BG"/>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1E560A9-5F92-4E28-B885-23F5653AA3D5}" type="slidenum">
              <a:rPr lang="en-US" altLang="bg-BG"/>
              <a:pPr/>
              <a:t>‹#›</a:t>
            </a:fld>
            <a:endParaRPr lang="en-US" altLang="bg-B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52"/>
        </a:defRPr>
      </a:lvl2pPr>
      <a:lvl3pPr algn="ctr" rtl="0" eaLnBrk="0" fontAlgn="base" hangingPunct="0">
        <a:spcBef>
          <a:spcPct val="0"/>
        </a:spcBef>
        <a:spcAft>
          <a:spcPct val="0"/>
        </a:spcAft>
        <a:defRPr sz="4400">
          <a:solidFill>
            <a:schemeClr val="tx2"/>
          </a:solidFill>
          <a:latin typeface="Times New Roman" pitchFamily="18" charset="-52"/>
        </a:defRPr>
      </a:lvl3pPr>
      <a:lvl4pPr algn="ctr" rtl="0" eaLnBrk="0" fontAlgn="base" hangingPunct="0">
        <a:spcBef>
          <a:spcPct val="0"/>
        </a:spcBef>
        <a:spcAft>
          <a:spcPct val="0"/>
        </a:spcAft>
        <a:defRPr sz="4400">
          <a:solidFill>
            <a:schemeClr val="tx2"/>
          </a:solidFill>
          <a:latin typeface="Times New Roman" pitchFamily="18" charset="-52"/>
        </a:defRPr>
      </a:lvl4pPr>
      <a:lvl5pPr algn="ctr" rtl="0" eaLnBrk="0" fontAlgn="base" hangingPunct="0">
        <a:spcBef>
          <a:spcPct val="0"/>
        </a:spcBef>
        <a:spcAft>
          <a:spcPct val="0"/>
        </a:spcAft>
        <a:defRPr sz="4400">
          <a:solidFill>
            <a:schemeClr val="tx2"/>
          </a:solidFill>
          <a:latin typeface="Times New Roman" pitchFamily="18" charset="-52"/>
        </a:defRPr>
      </a:lvl5pPr>
      <a:lvl6pPr marL="457200" algn="ctr" rtl="0" eaLnBrk="0" fontAlgn="base" hangingPunct="0">
        <a:spcBef>
          <a:spcPct val="0"/>
        </a:spcBef>
        <a:spcAft>
          <a:spcPct val="0"/>
        </a:spcAft>
        <a:defRPr sz="4400">
          <a:solidFill>
            <a:schemeClr val="tx2"/>
          </a:solidFill>
          <a:latin typeface="Times New Roman" pitchFamily="18" charset="-52"/>
        </a:defRPr>
      </a:lvl6pPr>
      <a:lvl7pPr marL="914400" algn="ctr" rtl="0" eaLnBrk="0" fontAlgn="base" hangingPunct="0">
        <a:spcBef>
          <a:spcPct val="0"/>
        </a:spcBef>
        <a:spcAft>
          <a:spcPct val="0"/>
        </a:spcAft>
        <a:defRPr sz="4400">
          <a:solidFill>
            <a:schemeClr val="tx2"/>
          </a:solidFill>
          <a:latin typeface="Times New Roman" pitchFamily="18" charset="-52"/>
        </a:defRPr>
      </a:lvl7pPr>
      <a:lvl8pPr marL="1371600" algn="ctr" rtl="0" eaLnBrk="0" fontAlgn="base" hangingPunct="0">
        <a:spcBef>
          <a:spcPct val="0"/>
        </a:spcBef>
        <a:spcAft>
          <a:spcPct val="0"/>
        </a:spcAft>
        <a:defRPr sz="4400">
          <a:solidFill>
            <a:schemeClr val="tx2"/>
          </a:solidFill>
          <a:latin typeface="Times New Roman" pitchFamily="18" charset="-52"/>
        </a:defRPr>
      </a:lvl8pPr>
      <a:lvl9pPr marL="1828800" algn="ctr" rtl="0" eaLnBrk="0" fontAlgn="base" hangingPunct="0">
        <a:spcBef>
          <a:spcPct val="0"/>
        </a:spcBef>
        <a:spcAft>
          <a:spcPct val="0"/>
        </a:spcAft>
        <a:defRPr sz="4400">
          <a:solidFill>
            <a:schemeClr val="tx2"/>
          </a:solidFill>
          <a:latin typeface="Times New Roman" pitchFamily="18" charset="-5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11"/>
          <p:cNvPicPr>
            <a:picLocks noChangeAspect="1" noChangeArrowheads="1"/>
          </p:cNvPicPr>
          <p:nvPr/>
        </p:nvPicPr>
        <p:blipFill>
          <a:blip r:embed="rId3">
            <a:lum bright="-14000"/>
            <a:extLst>
              <a:ext uri="{28A0092B-C50C-407E-A947-70E740481C1C}">
                <a14:useLocalDpi xmlns:a14="http://schemas.microsoft.com/office/drawing/2010/main" val="0"/>
              </a:ext>
            </a:extLst>
          </a:blip>
          <a:srcRect/>
          <a:stretch>
            <a:fillRect/>
          </a:stretch>
        </p:blipFill>
        <p:spPr bwMode="auto">
          <a:xfrm>
            <a:off x="1524000" y="896938"/>
            <a:ext cx="6223000" cy="4894262"/>
          </a:xfrm>
          <a:prstGeom prst="rect">
            <a:avLst/>
          </a:prstGeom>
          <a:noFill/>
          <a:ln w="38100">
            <a:solidFill>
              <a:srgbClr val="FFCC99"/>
            </a:solidFill>
            <a:miter lim="800000"/>
            <a:headEnd/>
            <a:tailEnd/>
          </a:ln>
          <a:extLst>
            <a:ext uri="{909E8E84-426E-40DD-AFC4-6F175D3DCCD1}">
              <a14:hiddenFill xmlns:a14="http://schemas.microsoft.com/office/drawing/2010/main">
                <a:solidFill>
                  <a:srgbClr val="FFFFFF"/>
                </a:solidFill>
              </a14:hiddenFill>
            </a:ext>
          </a:extLst>
        </p:spPr>
      </p:pic>
      <p:sp>
        <p:nvSpPr>
          <p:cNvPr id="2053" name="Rectangle 5"/>
          <p:cNvSpPr>
            <a:spLocks noChangeArrowheads="1"/>
          </p:cNvSpPr>
          <p:nvPr/>
        </p:nvSpPr>
        <p:spPr bwMode="auto">
          <a:xfrm>
            <a:off x="0" y="2590800"/>
            <a:ext cx="9144000" cy="1676400"/>
          </a:xfrm>
          <a:prstGeom prst="rect">
            <a:avLst/>
          </a:prstGeom>
          <a:solidFill>
            <a:srgbClr val="FFD581">
              <a:alpha val="53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sp>
        <p:nvSpPr>
          <p:cNvPr id="2050" name="Rectangle 2"/>
          <p:cNvSpPr>
            <a:spLocks noGrp="1" noChangeArrowheads="1"/>
          </p:cNvSpPr>
          <p:nvPr>
            <p:ph type="ctrTitle"/>
          </p:nvPr>
        </p:nvSpPr>
        <p:spPr>
          <a:xfrm>
            <a:off x="685800" y="2743200"/>
            <a:ext cx="7772400" cy="1447800"/>
          </a:xfrm>
        </p:spPr>
        <p:txBody>
          <a:bodyPr/>
          <a:lstStyle/>
          <a:p>
            <a:pPr>
              <a:lnSpc>
                <a:spcPct val="110000"/>
              </a:lnSpc>
            </a:pPr>
            <a:r>
              <a:rPr lang="bg-BG" altLang="bg-BG" b="1">
                <a:solidFill>
                  <a:srgbClr val="5F5F5F"/>
                </a:solidFill>
                <a:latin typeface="Comic Sans MS" pitchFamily="66" charset="0"/>
              </a:rPr>
              <a:t>ДРЕВНИТЕ </a:t>
            </a:r>
            <a:br>
              <a:rPr lang="bg-BG" altLang="bg-BG" b="1">
                <a:solidFill>
                  <a:srgbClr val="5F5F5F"/>
                </a:solidFill>
                <a:latin typeface="Comic Sans MS" pitchFamily="66" charset="0"/>
              </a:rPr>
            </a:br>
            <a:r>
              <a:rPr lang="bg-BG" altLang="bg-BG" sz="5400" b="1">
                <a:effectLst>
                  <a:outerShdw blurRad="38100" dist="38100" dir="2700000" algn="tl">
                    <a:srgbClr val="FFFFFF"/>
                  </a:outerShdw>
                </a:effectLst>
                <a:latin typeface="Comic Sans MS" pitchFamily="66" charset="0"/>
              </a:rPr>
              <a:t>ЕГИПТЯНИ</a:t>
            </a:r>
            <a:endParaRPr lang="en-US" altLang="bg-BG" b="1">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bg-BG" altLang="bg-BG" b="1" i="1" u="sng">
                <a:solidFill>
                  <a:schemeClr val="tx1"/>
                </a:solidFill>
                <a:latin typeface="Tahoma" pitchFamily="34" charset="0"/>
              </a:rPr>
              <a:t>Кои са били древните египтяни</a:t>
            </a:r>
            <a:r>
              <a:rPr lang="bg-BG" altLang="bg-BG" i="1" u="sng">
                <a:solidFill>
                  <a:schemeClr val="tx1"/>
                </a:solidFill>
                <a:latin typeface="Tahoma" pitchFamily="34" charset="0"/>
              </a:rPr>
              <a:t>?</a:t>
            </a:r>
            <a:endParaRPr lang="en-US" altLang="bg-BG">
              <a:solidFill>
                <a:schemeClr val="tx1"/>
              </a:solidFill>
              <a:latin typeface="Tahoma" pitchFamily="34" charset="0"/>
            </a:endParaRPr>
          </a:p>
        </p:txBody>
      </p:sp>
      <p:sp>
        <p:nvSpPr>
          <p:cNvPr id="7171" name="Rectangle 3"/>
          <p:cNvSpPr>
            <a:spLocks noGrp="1" noChangeArrowheads="1"/>
          </p:cNvSpPr>
          <p:nvPr>
            <p:ph type="body" idx="1"/>
          </p:nvPr>
        </p:nvSpPr>
        <p:spPr>
          <a:xfrm>
            <a:off x="152400" y="2209800"/>
            <a:ext cx="8077200" cy="4114800"/>
          </a:xfrm>
        </p:spPr>
        <p:txBody>
          <a:bodyPr/>
          <a:lstStyle/>
          <a:p>
            <a:pPr lvl="2"/>
            <a:r>
              <a:rPr lang="bg-BG" altLang="bg-BG" sz="2000">
                <a:latin typeface="Arial" charset="0"/>
              </a:rPr>
              <a:t>Около 5000 г. пр.Хр. хората създали първите градове-държави и така било поставено началото на най-ранните цивилизации. </a:t>
            </a:r>
          </a:p>
          <a:p>
            <a:pPr lvl="2"/>
            <a:r>
              <a:rPr lang="bg-BG" altLang="bg-BG" sz="2000">
                <a:latin typeface="Arial" charset="0"/>
              </a:rPr>
              <a:t>Този процес явно се е развил успоредно, он съвсем съмостоятелно, в различни райони на земята. </a:t>
            </a:r>
          </a:p>
          <a:p>
            <a:pPr lvl="2"/>
            <a:r>
              <a:rPr lang="bg-BG" altLang="bg-BG" sz="2000">
                <a:latin typeface="Arial" charset="0"/>
              </a:rPr>
              <a:t>Какво е придезвикало смяната на номадския начин на живот с уседнал, ние на вярно никога няма да узнаем, както и точната дата, когато това се е случило. </a:t>
            </a:r>
          </a:p>
          <a:p>
            <a:pPr lvl="2"/>
            <a:r>
              <a:rPr lang="bg-BG" altLang="bg-BG" sz="2000">
                <a:latin typeface="Arial" charset="0"/>
              </a:rPr>
              <a:t>Познанията, които имаме за онази епоха, се базират единствено на предметите останали, открити при археологическите разкопки.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457200" y="1371600"/>
            <a:ext cx="4419600" cy="290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bg-BG" altLang="bg-BG" sz="1600">
                <a:latin typeface="Tahoma" pitchFamily="34" charset="0"/>
              </a:rPr>
              <a:t>Всички ранни цивилизации са били съсредоточени в долините, приз които текат големи реки: Хуанхъ в Китай, Инд в Индия, реките Тигър и Ефрад в Средния изток и Нил в Египет. </a:t>
            </a:r>
            <a:br>
              <a:rPr lang="bg-BG" altLang="bg-BG" sz="1600">
                <a:latin typeface="Tahoma" pitchFamily="34" charset="0"/>
              </a:rPr>
            </a:br>
            <a:endParaRPr lang="bg-BG" altLang="bg-BG" sz="1600">
              <a:latin typeface="Tahoma" pitchFamily="34" charset="0"/>
            </a:endParaRPr>
          </a:p>
          <a:p>
            <a:pPr algn="l">
              <a:spcBef>
                <a:spcPct val="50000"/>
              </a:spcBef>
            </a:pPr>
            <a:r>
              <a:rPr lang="bg-BG" altLang="bg-BG" sz="1600">
                <a:latin typeface="Tahoma" pitchFamily="34" charset="0"/>
              </a:rPr>
              <a:t>Макар може би не най-ранната, египетската цивилизация се развива в продължение на 3000 години, превръщайки се в най-виликата от тези древни култури.</a:t>
            </a:r>
            <a:br>
              <a:rPr lang="bg-BG" altLang="bg-BG" sz="1600">
                <a:latin typeface="Tahoma" pitchFamily="34" charset="0"/>
              </a:rPr>
            </a:br>
            <a:endParaRPr lang="en-US" altLang="bg-BG" sz="1600">
              <a:latin typeface="Tahoma" pitchFamily="34" charset="0"/>
            </a:endParaRPr>
          </a:p>
        </p:txBody>
      </p:sp>
      <p:pic>
        <p:nvPicPr>
          <p:cNvPr id="4099" name="Picture 3" descr="Ni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838200"/>
            <a:ext cx="3810000" cy="5076825"/>
          </a:xfrm>
          <a:prstGeom prst="rect">
            <a:avLst/>
          </a:prstGeom>
          <a:noFill/>
          <a:ln w="38100">
            <a:solidFill>
              <a:srgbClr val="FFCC99"/>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04800" y="304800"/>
            <a:ext cx="4648200" cy="500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bg-BG" altLang="bg-BG" sz="2800" b="1" u="sng">
                <a:solidFill>
                  <a:srgbClr val="CC9900"/>
                </a:solidFill>
                <a:effectLst>
                  <a:outerShdw blurRad="38100" dist="38100" dir="2700000" algn="tl">
                    <a:srgbClr val="000000"/>
                  </a:outerShdw>
                </a:effectLst>
              </a:rPr>
              <a:t>Гранчарско майсторство</a:t>
            </a:r>
            <a:endParaRPr lang="bg-BG" altLang="bg-BG" sz="2800">
              <a:solidFill>
                <a:srgbClr val="CC9900"/>
              </a:solidFill>
              <a:effectLst>
                <a:outerShdw blurRad="38100" dist="38100" dir="2700000" algn="tl">
                  <a:srgbClr val="000000"/>
                </a:outerShdw>
              </a:effectLst>
            </a:endParaRPr>
          </a:p>
          <a:p>
            <a:pPr algn="l"/>
            <a:r>
              <a:rPr lang="bg-BG" altLang="bg-BG" sz="2800">
                <a:solidFill>
                  <a:srgbClr val="CC9900"/>
                </a:solidFill>
                <a:effectLst>
                  <a:outerShdw blurRad="38100" dist="38100" dir="2700000" algn="tl">
                    <a:srgbClr val="000000"/>
                  </a:outerShdw>
                </a:effectLst>
              </a:rPr>
              <a:t>Египтените изобратили грънчарското колело някъде около 4000 г. пр.Хр. Прееди това грънците били оформяни на ръце, като мократа глина се разтилала и претискала по вътрешните стени на готови калъпи и се оставяла да изсъхне.</a:t>
            </a:r>
          </a:p>
          <a:p>
            <a:pPr algn="l">
              <a:spcBef>
                <a:spcPct val="50000"/>
              </a:spcBef>
            </a:pPr>
            <a:endParaRPr lang="en-US" altLang="bg-BG" sz="2800">
              <a:solidFill>
                <a:srgbClr val="CC9900"/>
              </a:solidFill>
              <a:effectLst>
                <a:outerShdw blurRad="38100" dist="38100" dir="2700000" algn="tl">
                  <a:srgbClr val="000000"/>
                </a:outerShdw>
              </a:effectLst>
            </a:endParaRPr>
          </a:p>
        </p:txBody>
      </p:sp>
      <p:pic>
        <p:nvPicPr>
          <p:cNvPr id="5124" name="Picture 4" descr="2835352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4648200"/>
            <a:ext cx="2382838" cy="1792288"/>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5125" name="Text Box 5"/>
          <p:cNvSpPr txBox="1">
            <a:spLocks noChangeArrowheads="1"/>
          </p:cNvSpPr>
          <p:nvPr/>
        </p:nvSpPr>
        <p:spPr bwMode="auto">
          <a:xfrm>
            <a:off x="5105400" y="3505200"/>
            <a:ext cx="37338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bg-BG" altLang="bg-BG" sz="2000" b="1" u="sng">
                <a:effectLst>
                  <a:outerShdw blurRad="38100" dist="38100" dir="2700000" algn="tl">
                    <a:srgbClr val="FFFFFF"/>
                  </a:outerShdw>
                </a:effectLst>
              </a:rPr>
              <a:t>Начало на металургията </a:t>
            </a:r>
          </a:p>
          <a:p>
            <a:pPr algn="l"/>
            <a:r>
              <a:rPr lang="bg-BG" altLang="bg-BG" sz="2000">
                <a:effectLst>
                  <a:outerShdw blurRad="38100" dist="38100" dir="2700000" algn="tl">
                    <a:srgbClr val="FFFFFF"/>
                  </a:outerShdw>
                </a:effectLst>
              </a:rPr>
              <a:t>Техниката за извличане на метал от рудите било открита едновременно в Египет и Шумер около 4500 г. пр.ХР., а това дало възможност да се изработват по здрави инстроменти и оръжия, сащо и накити. </a:t>
            </a:r>
            <a:endParaRPr lang="en-US" altLang="bg-BG" sz="2000">
              <a:effectLst>
                <a:outerShdw blurRad="38100" dist="38100" dir="2700000" algn="tl">
                  <a:srgbClr val="FFFFFF"/>
                </a:outerShdw>
              </a:effectLst>
            </a:endParaRPr>
          </a:p>
        </p:txBody>
      </p:sp>
      <p:pic>
        <p:nvPicPr>
          <p:cNvPr id="5126" name="Picture 6" descr="untitled1"/>
          <p:cNvPicPr>
            <a:picLocks noChangeAspect="1" noChangeArrowheads="1"/>
          </p:cNvPicPr>
          <p:nvPr/>
        </p:nvPicPr>
        <p:blipFill>
          <a:blip r:embed="rId5">
            <a:lum bright="-4000" contrast="16000"/>
            <a:extLst>
              <a:ext uri="{28A0092B-C50C-407E-A947-70E740481C1C}">
                <a14:useLocalDpi xmlns:a14="http://schemas.microsoft.com/office/drawing/2010/main" val="0"/>
              </a:ext>
            </a:extLst>
          </a:blip>
          <a:srcRect/>
          <a:stretch>
            <a:fillRect/>
          </a:stretch>
        </p:blipFill>
        <p:spPr bwMode="auto">
          <a:xfrm>
            <a:off x="5105400" y="990600"/>
            <a:ext cx="3581400" cy="2389188"/>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609600" y="533400"/>
            <a:ext cx="74676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bg-BG" altLang="bg-BG" sz="2000" b="1" i="1" u="sng">
                <a:solidFill>
                  <a:schemeClr val="bg1"/>
                </a:solidFill>
                <a:effectLst>
                  <a:outerShdw blurRad="38100" dist="38100" dir="2700000" algn="tl">
                    <a:srgbClr val="000000"/>
                  </a:outerShdw>
                </a:effectLst>
              </a:rPr>
              <a:t>Наченки на земеделие</a:t>
            </a:r>
            <a:endParaRPr lang="bg-BG" altLang="bg-BG" sz="2000" i="1">
              <a:solidFill>
                <a:schemeClr val="bg1"/>
              </a:solidFill>
              <a:effectLst>
                <a:outerShdw blurRad="38100" dist="38100" dir="2700000" algn="tl">
                  <a:srgbClr val="000000"/>
                </a:outerShdw>
              </a:effectLst>
            </a:endParaRPr>
          </a:p>
          <a:p>
            <a:pPr algn="l"/>
            <a:r>
              <a:rPr lang="bg-BG" altLang="bg-BG" sz="2000" i="1">
                <a:solidFill>
                  <a:schemeClr val="bg1"/>
                </a:solidFill>
                <a:effectLst>
                  <a:outerShdw blurRad="38100" dist="38100" dir="2700000" algn="tl">
                    <a:srgbClr val="000000"/>
                  </a:outerShdw>
                </a:effectLst>
              </a:rPr>
              <a:t>Хората започнали да отглеждат различни земеделски култури горе-доло по времето, когато били основани и първите цивилизации ( 5000 г. пр.Хр. ). Ежегодното наводняване на речните долини, където били възникнали тези ранни цивилизации, довело до натрупването на плодородни наноси върху околните земи. Това се случило в долината на р. Нил, което позволило на древните египтяни да обработват земята и да получават добра реколта.</a:t>
            </a:r>
            <a:endParaRPr lang="en-US" altLang="bg-BG" sz="2000" i="1">
              <a:solidFill>
                <a:schemeClr val="bg1"/>
              </a:solidFill>
              <a:effectLst>
                <a:outerShdw blurRad="38100" dist="38100" dir="2700000" algn="tl">
                  <a:srgbClr val="000000"/>
                </a:outerShdw>
              </a:effectLst>
            </a:endParaRPr>
          </a:p>
        </p:txBody>
      </p:sp>
      <p:pic>
        <p:nvPicPr>
          <p:cNvPr id="6148" name="Picture 4" descr="6"/>
          <p:cNvPicPr>
            <a:picLocks noChangeAspect="1" noChangeArrowheads="1"/>
          </p:cNvPicPr>
          <p:nvPr/>
        </p:nvPicPr>
        <p:blipFill>
          <a:blip r:embed="rId3">
            <a:extLst>
              <a:ext uri="{28A0092B-C50C-407E-A947-70E740481C1C}">
                <a14:useLocalDpi xmlns:a14="http://schemas.microsoft.com/office/drawing/2010/main" val="0"/>
              </a:ext>
            </a:extLst>
          </a:blip>
          <a:srcRect r="1132" b="5348"/>
          <a:stretch>
            <a:fillRect/>
          </a:stretch>
        </p:blipFill>
        <p:spPr bwMode="auto">
          <a:xfrm>
            <a:off x="685800" y="3429000"/>
            <a:ext cx="3144838" cy="12731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6149" name="Picture 5" descr="7"/>
          <p:cNvPicPr>
            <a:picLocks noChangeAspect="1" noChangeArrowheads="1"/>
          </p:cNvPicPr>
          <p:nvPr/>
        </p:nvPicPr>
        <p:blipFill>
          <a:blip r:embed="rId4">
            <a:extLst>
              <a:ext uri="{28A0092B-C50C-407E-A947-70E740481C1C}">
                <a14:useLocalDpi xmlns:a14="http://schemas.microsoft.com/office/drawing/2010/main" val="0"/>
              </a:ext>
            </a:extLst>
          </a:blip>
          <a:srcRect l="2281" t="2725" b="5452"/>
          <a:stretch>
            <a:fillRect/>
          </a:stretch>
        </p:blipFill>
        <p:spPr bwMode="auto">
          <a:xfrm>
            <a:off x="1747838" y="4913313"/>
            <a:ext cx="3084512" cy="121285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6150" name="Picture 6" descr="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3733800"/>
            <a:ext cx="3155950" cy="12700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6154" name="Picture 10" descr="9"/>
          <p:cNvPicPr>
            <a:picLocks noChangeAspect="1" noChangeArrowheads="1"/>
          </p:cNvPicPr>
          <p:nvPr/>
        </p:nvPicPr>
        <p:blipFill>
          <a:blip r:embed="rId6">
            <a:extLst>
              <a:ext uri="{28A0092B-C50C-407E-A947-70E740481C1C}">
                <a14:useLocalDpi xmlns:a14="http://schemas.microsoft.com/office/drawing/2010/main" val="0"/>
              </a:ext>
            </a:extLst>
          </a:blip>
          <a:srcRect l="2281" b="7697"/>
          <a:stretch>
            <a:fillRect/>
          </a:stretch>
        </p:blipFill>
        <p:spPr bwMode="auto">
          <a:xfrm>
            <a:off x="5024438" y="5105400"/>
            <a:ext cx="3082925" cy="12954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533400" y="914400"/>
            <a:ext cx="4419600" cy="4816475"/>
          </a:xfrm>
          <a:prstGeom prst="rect">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bg-BG" altLang="bg-BG" sz="2000" b="1" u="sng">
                <a:latin typeface="Arial" charset="0"/>
              </a:rPr>
              <a:t>Обидененото царство </a:t>
            </a:r>
            <a:endParaRPr lang="bg-BG" altLang="bg-BG" sz="2000">
              <a:latin typeface="Arial" charset="0"/>
            </a:endParaRPr>
          </a:p>
          <a:p>
            <a:pPr algn="l"/>
            <a:r>
              <a:rPr lang="bg-BG" altLang="bg-BG" sz="2000">
                <a:latin typeface="Arial" charset="0"/>
              </a:rPr>
              <a:t>Първоначално Египет бил разделен на две царства-Горен и Долен Еги пет. През 31 00 г. пр.Хр.  те били обидинени от фарона Менес, който основал Първата династия. Периода, известен като старото царство, продължил от Третата до Шестата династия. През периода на Новотоцарство ( 1550-1070 г. пр.Хр. ) вследствие на множество завоевателни войни на Египет се разширила до нубия на юг и до р. ефрат на исток.</a:t>
            </a:r>
          </a:p>
          <a:p>
            <a:pPr algn="l">
              <a:spcBef>
                <a:spcPct val="50000"/>
              </a:spcBef>
            </a:pPr>
            <a:endParaRPr lang="en-US" altLang="bg-BG" sz="2000">
              <a:latin typeface="Arial" charset="0"/>
            </a:endParaRPr>
          </a:p>
        </p:txBody>
      </p:sp>
      <p:pic>
        <p:nvPicPr>
          <p:cNvPr id="9219" name="Picture 3" descr="340px-Map_Ancient_Egyp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1295400"/>
            <a:ext cx="3238500" cy="401002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4876800" y="4038600"/>
            <a:ext cx="32766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bg-BG" altLang="bg-BG" sz="1800"/>
              <a:t>Виликата пиримида на Хуфу ( Хеопс ) в Гиза била построена през 2551 г. пр.Хр. След 2150 г. пр.Хр. египтяните престанали да строят пирамиди и започнали да погребват царете си в подземни каменни гробници ( мастаби ).</a:t>
            </a:r>
            <a:endParaRPr lang="en-US" altLang="bg-BG" sz="1800"/>
          </a:p>
        </p:txBody>
      </p:sp>
      <p:pic>
        <p:nvPicPr>
          <p:cNvPr id="10244" name="Picture 4" descr="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4419600"/>
            <a:ext cx="2886075" cy="1849438"/>
          </a:xfrm>
          <a:prstGeom prst="rect">
            <a:avLst/>
          </a:prstGeom>
          <a:noFill/>
          <a:ln w="1905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0250" name="Text Box 10"/>
          <p:cNvSpPr txBox="1">
            <a:spLocks noChangeArrowheads="1"/>
          </p:cNvSpPr>
          <p:nvPr/>
        </p:nvSpPr>
        <p:spPr bwMode="auto">
          <a:xfrm>
            <a:off x="1143000" y="1295400"/>
            <a:ext cx="289560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bg-BG" altLang="bg-BG" sz="1800"/>
              <a:t>Египтяните построили пиримидите-огромни каменни гробници, за да полагат в тях  телата на мъртвите си царе ( фараони ). Фараоните били погребвани с различни вещи и скъпоценности, които да им служад задгробния живот.</a:t>
            </a:r>
            <a:endParaRPr lang="en-US" altLang="bg-BG" sz="1800"/>
          </a:p>
        </p:txBody>
      </p:sp>
      <p:sp>
        <p:nvSpPr>
          <p:cNvPr id="10251" name="Text Box 11"/>
          <p:cNvSpPr txBox="1">
            <a:spLocks noChangeArrowheads="1"/>
          </p:cNvSpPr>
          <p:nvPr/>
        </p:nvSpPr>
        <p:spPr bwMode="auto">
          <a:xfrm>
            <a:off x="2286000" y="609600"/>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bg-BG" altLang="bg-BG" b="1" u="sng"/>
              <a:t>Монументални постройки</a:t>
            </a:r>
            <a:r>
              <a:rPr lang="bg-BG" altLang="bg-BG"/>
              <a:t> </a:t>
            </a:r>
            <a:r>
              <a:rPr lang="bg-BG" altLang="bg-BG" b="1" u="sng"/>
              <a:t> </a:t>
            </a:r>
            <a:endParaRPr lang="en-US" altLang="bg-BG"/>
          </a:p>
        </p:txBody>
      </p:sp>
      <p:pic>
        <p:nvPicPr>
          <p:cNvPr id="10252" name="Picture 12" descr="220px-RamsesIIEgypt"/>
          <p:cNvPicPr>
            <a:picLocks noChangeAspect="1" noChangeArrowheads="1"/>
          </p:cNvPicPr>
          <p:nvPr/>
        </p:nvPicPr>
        <p:blipFill>
          <a:blip r:embed="rId4">
            <a:extLst>
              <a:ext uri="{28A0092B-C50C-407E-A947-70E740481C1C}">
                <a14:useLocalDpi xmlns:a14="http://schemas.microsoft.com/office/drawing/2010/main" val="0"/>
              </a:ext>
            </a:extLst>
          </a:blip>
          <a:srcRect t="2885"/>
          <a:stretch>
            <a:fillRect/>
          </a:stretch>
        </p:blipFill>
        <p:spPr bwMode="auto">
          <a:xfrm>
            <a:off x="5435600" y="1414463"/>
            <a:ext cx="2095500" cy="24225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2" name="Rectangle 14"/>
          <p:cNvSpPr>
            <a:spLocks noChangeArrowheads="1"/>
          </p:cNvSpPr>
          <p:nvPr/>
        </p:nvSpPr>
        <p:spPr bwMode="auto">
          <a:xfrm>
            <a:off x="0" y="5029200"/>
            <a:ext cx="9144000" cy="609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sp>
        <p:nvSpPr>
          <p:cNvPr id="12290" name="Text Box 2"/>
          <p:cNvSpPr txBox="1">
            <a:spLocks noChangeArrowheads="1"/>
          </p:cNvSpPr>
          <p:nvPr/>
        </p:nvSpPr>
        <p:spPr bwMode="auto">
          <a:xfrm>
            <a:off x="990600" y="1295400"/>
            <a:ext cx="6096000" cy="390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bg-BG" altLang="bg-BG" sz="2000" b="1" u="sng">
                <a:latin typeface="Arial" charset="0"/>
              </a:rPr>
              <a:t>Първата писменост</a:t>
            </a:r>
            <a:endParaRPr lang="bg-BG" altLang="bg-BG" sz="2000">
              <a:latin typeface="Arial" charset="0"/>
            </a:endParaRPr>
          </a:p>
          <a:p>
            <a:pPr algn="l">
              <a:buFontTx/>
              <a:buChar char="•"/>
            </a:pPr>
            <a:r>
              <a:rPr lang="bg-BG" altLang="bg-BG" sz="2000">
                <a:latin typeface="Arial" charset="0"/>
              </a:rPr>
              <a:t>Първата известна на човечеството писменост възникнала от Шумери, на северо исток от Египет, около 3200 г. пр.Хр. под формата на стилизирани рисунки ( пиктограми ). </a:t>
            </a:r>
          </a:p>
          <a:p>
            <a:pPr algn="l">
              <a:buFontTx/>
              <a:buChar char="•"/>
            </a:pPr>
            <a:r>
              <a:rPr lang="bg-BG" altLang="bg-BG" sz="2000">
                <a:latin typeface="Arial" charset="0"/>
              </a:rPr>
              <a:t>Египтяните развили пиктограмите в невероятно сложни писмени знаци, наречени йероглифи, които били повече от 700 на брой. Тези знаци изразявали по скоро идеи, от колкото думи и били използвани главно за написването на религиозни  текстове.  </a:t>
            </a:r>
          </a:p>
          <a:p>
            <a:pPr algn="l">
              <a:spcBef>
                <a:spcPct val="50000"/>
              </a:spcBef>
            </a:pPr>
            <a:endParaRPr lang="en-US" altLang="bg-BG" sz="2000">
              <a:latin typeface="Arial" charset="0"/>
            </a:endParaRPr>
          </a:p>
        </p:txBody>
      </p:sp>
      <p:pic>
        <p:nvPicPr>
          <p:cNvPr id="12291" name="Picture 3" descr="hiero_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5105400"/>
            <a:ext cx="390525" cy="512763"/>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hiero_A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5105400"/>
            <a:ext cx="365125" cy="514350"/>
          </a:xfrm>
          <a:prstGeom prst="rect">
            <a:avLst/>
          </a:prstGeom>
          <a:noFill/>
          <a:extLst>
            <a:ext uri="{909E8E84-426E-40DD-AFC4-6F175D3DCCD1}">
              <a14:hiddenFill xmlns:a14="http://schemas.microsoft.com/office/drawing/2010/main">
                <a:solidFill>
                  <a:srgbClr val="FFFFFF"/>
                </a:solidFill>
              </a14:hiddenFill>
            </a:ext>
          </a:extLst>
        </p:spPr>
      </p:pic>
      <p:pic>
        <p:nvPicPr>
          <p:cNvPr id="12293" name="Picture 5" descr="hiero_S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9950" y="5105400"/>
            <a:ext cx="271463" cy="514350"/>
          </a:xfrm>
          <a:prstGeom prst="rect">
            <a:avLst/>
          </a:prstGeom>
          <a:noFill/>
          <a:extLst>
            <a:ext uri="{909E8E84-426E-40DD-AFC4-6F175D3DCCD1}">
              <a14:hiddenFill xmlns:a14="http://schemas.microsoft.com/office/drawing/2010/main">
                <a:solidFill>
                  <a:srgbClr val="FFFFFF"/>
                </a:solidFill>
              </a14:hiddenFill>
            </a:ext>
          </a:extLst>
        </p:spPr>
      </p:pic>
      <p:pic>
        <p:nvPicPr>
          <p:cNvPr id="12294" name="Picture 6" descr="hiero_V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54150" y="5095875"/>
            <a:ext cx="433388" cy="487363"/>
          </a:xfrm>
          <a:prstGeom prst="rect">
            <a:avLst/>
          </a:prstGeom>
          <a:noFill/>
          <a:extLst>
            <a:ext uri="{909E8E84-426E-40DD-AFC4-6F175D3DCCD1}">
              <a14:hiddenFill xmlns:a14="http://schemas.microsoft.com/office/drawing/2010/main">
                <a:solidFill>
                  <a:srgbClr val="FFFFFF"/>
                </a:solidFill>
              </a14:hiddenFill>
            </a:ext>
          </a:extLst>
        </p:spPr>
      </p:pic>
      <p:pic>
        <p:nvPicPr>
          <p:cNvPr id="12295" name="Picture 7" descr="hiero_n&amp;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24075" y="5105400"/>
            <a:ext cx="498475" cy="512763"/>
          </a:xfrm>
          <a:prstGeom prst="rect">
            <a:avLst/>
          </a:prstGeom>
          <a:noFill/>
          <a:extLst>
            <a:ext uri="{909E8E84-426E-40DD-AFC4-6F175D3DCCD1}">
              <a14:hiddenFill xmlns:a14="http://schemas.microsoft.com/office/drawing/2010/main">
                <a:solidFill>
                  <a:srgbClr val="FFFFFF"/>
                </a:solidFill>
              </a14:hiddenFill>
            </a:ext>
          </a:extLst>
        </p:spPr>
      </p:pic>
      <p:pic>
        <p:nvPicPr>
          <p:cNvPr id="12296" name="Picture 8" descr="hiero_n&amp;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41688" y="5105400"/>
            <a:ext cx="498475" cy="512763"/>
          </a:xfrm>
          <a:prstGeom prst="rect">
            <a:avLst/>
          </a:prstGeom>
          <a:noFill/>
          <a:extLst>
            <a:ext uri="{909E8E84-426E-40DD-AFC4-6F175D3DCCD1}">
              <a14:hiddenFill xmlns:a14="http://schemas.microsoft.com/office/drawing/2010/main">
                <a:solidFill>
                  <a:srgbClr val="FFFFFF"/>
                </a:solidFill>
              </a14:hiddenFill>
            </a:ext>
          </a:extLst>
        </p:spPr>
      </p:pic>
      <p:pic>
        <p:nvPicPr>
          <p:cNvPr id="12297" name="Picture 9" descr="hiero_S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81313" y="5105400"/>
            <a:ext cx="271462" cy="514350"/>
          </a:xfrm>
          <a:prstGeom prst="rect">
            <a:avLst/>
          </a:prstGeom>
          <a:noFill/>
          <a:extLst>
            <a:ext uri="{909E8E84-426E-40DD-AFC4-6F175D3DCCD1}">
              <a14:hiddenFill xmlns:a14="http://schemas.microsoft.com/office/drawing/2010/main">
                <a:solidFill>
                  <a:srgbClr val="FFFFFF"/>
                </a:solidFill>
              </a14:hiddenFill>
            </a:ext>
          </a:extLst>
        </p:spPr>
      </p:pic>
      <p:pic>
        <p:nvPicPr>
          <p:cNvPr id="12298" name="Picture 10" descr="hiero_A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8925" y="5105400"/>
            <a:ext cx="365125" cy="512763"/>
          </a:xfrm>
          <a:prstGeom prst="rect">
            <a:avLst/>
          </a:prstGeom>
          <a:noFill/>
          <a:extLst>
            <a:ext uri="{909E8E84-426E-40DD-AFC4-6F175D3DCCD1}">
              <a14:hiddenFill xmlns:a14="http://schemas.microsoft.com/office/drawing/2010/main">
                <a:solidFill>
                  <a:srgbClr val="FFFFFF"/>
                </a:solidFill>
              </a14:hiddenFill>
            </a:ext>
          </a:extLst>
        </p:spPr>
      </p:pic>
      <p:pic>
        <p:nvPicPr>
          <p:cNvPr id="12299" name="Picture 11" descr="hiero_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0325" y="5105400"/>
            <a:ext cx="390525" cy="512763"/>
          </a:xfrm>
          <a:prstGeom prst="rect">
            <a:avLst/>
          </a:prstGeom>
          <a:noFill/>
          <a:extLst>
            <a:ext uri="{909E8E84-426E-40DD-AFC4-6F175D3DCCD1}">
              <a14:hiddenFill xmlns:a14="http://schemas.microsoft.com/office/drawing/2010/main">
                <a:solidFill>
                  <a:srgbClr val="FFFFFF"/>
                </a:solidFill>
              </a14:hiddenFill>
            </a:ext>
          </a:extLst>
        </p:spPr>
      </p:pic>
      <p:pic>
        <p:nvPicPr>
          <p:cNvPr id="12300" name="Picture 12" descr="hiero_A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7788" y="5105400"/>
            <a:ext cx="365125" cy="512763"/>
          </a:xfrm>
          <a:prstGeom prst="rect">
            <a:avLst/>
          </a:prstGeom>
          <a:noFill/>
          <a:extLst>
            <a:ext uri="{909E8E84-426E-40DD-AFC4-6F175D3DCCD1}">
              <a14:hiddenFill xmlns:a14="http://schemas.microsoft.com/office/drawing/2010/main">
                <a:solidFill>
                  <a:srgbClr val="FFFFFF"/>
                </a:solidFill>
              </a14:hiddenFill>
            </a:ext>
          </a:extLst>
        </p:spPr>
      </p:pic>
      <p:pic>
        <p:nvPicPr>
          <p:cNvPr id="12301" name="Picture 13" descr="hiero_V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57863" y="5095875"/>
            <a:ext cx="433387" cy="487363"/>
          </a:xfrm>
          <a:prstGeom prst="rect">
            <a:avLst/>
          </a:prstGeom>
          <a:noFill/>
          <a:extLst>
            <a:ext uri="{909E8E84-426E-40DD-AFC4-6F175D3DCCD1}">
              <a14:hiddenFill xmlns:a14="http://schemas.microsoft.com/office/drawing/2010/main">
                <a:solidFill>
                  <a:srgbClr val="FFFFFF"/>
                </a:solidFill>
              </a14:hiddenFill>
            </a:ext>
          </a:extLst>
        </p:spPr>
      </p:pic>
      <p:pic>
        <p:nvPicPr>
          <p:cNvPr id="12303" name="Picture 15" descr="hiero_n&amp;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01000" y="5105400"/>
            <a:ext cx="498475" cy="512763"/>
          </a:xfrm>
          <a:prstGeom prst="rect">
            <a:avLst/>
          </a:prstGeom>
          <a:noFill/>
          <a:extLst>
            <a:ext uri="{909E8E84-426E-40DD-AFC4-6F175D3DCCD1}">
              <a14:hiddenFill xmlns:a14="http://schemas.microsoft.com/office/drawing/2010/main">
                <a:solidFill>
                  <a:srgbClr val="FFFFFF"/>
                </a:solidFill>
              </a14:hiddenFill>
            </a:ext>
          </a:extLst>
        </p:spPr>
      </p:pic>
      <p:pic>
        <p:nvPicPr>
          <p:cNvPr id="12304" name="Picture 16" descr="hiero_S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43800" y="5105400"/>
            <a:ext cx="271463" cy="514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438400" y="5334000"/>
            <a:ext cx="4114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bg-BG" sz="3600" b="1">
                <a:effectLst>
                  <a:outerShdw blurRad="38100" dist="38100" dir="2700000" algn="tl">
                    <a:srgbClr val="FFFFFF"/>
                  </a:outerShdw>
                </a:effectLst>
                <a:latin typeface="Comic Sans MS" pitchFamily="66" charset="0"/>
              </a:rPr>
              <a:t>КРАЙ</a:t>
            </a:r>
          </a:p>
        </p:txBody>
      </p:sp>
      <p:pic>
        <p:nvPicPr>
          <p:cNvPr id="13317" name="Picture 5" descr="abu_simb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209800"/>
            <a:ext cx="3552825" cy="2343150"/>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2000"/>
                                  </p:stCondLst>
                                  <p:childTnLst>
                                    <p:set>
                                      <p:cBhvr>
                                        <p:cTn id="6" dur="1" fill="hold">
                                          <p:stCondLst>
                                            <p:cond delay="499"/>
                                          </p:stCondLst>
                                        </p:cTn>
                                        <p:tgtEl>
                                          <p:spTgt spid="133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bg-BG" sz="2400" b="0" i="0" u="none" strike="noStrike" cap="none" normalizeH="0" baseline="0" smtClean="0">
            <a:ln>
              <a:noFill/>
            </a:ln>
            <a:solidFill>
              <a:schemeClr val="tx1"/>
            </a:solidFill>
            <a:effectLst/>
            <a:latin typeface="Times New Roman" pitchFamily="18" charset="-5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bg-BG" sz="2400" b="0" i="0" u="none" strike="noStrike" cap="none" normalizeH="0" baseline="0" smtClean="0">
            <a:ln>
              <a:noFill/>
            </a:ln>
            <a:solidFill>
              <a:schemeClr val="tx1"/>
            </a:solidFill>
            <a:effectLst/>
            <a:latin typeface="Times New Roman" pitchFamily="18" charset="-52"/>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522</Words>
  <Application>Microsoft Office PowerPoint</Application>
  <PresentationFormat>On-screen Show (4:3)</PresentationFormat>
  <Paragraphs>32</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Times New Roman</vt:lpstr>
      <vt:lpstr>Comic Sans MS</vt:lpstr>
      <vt:lpstr>Arial</vt:lpstr>
      <vt:lpstr>Tahoma</vt:lpstr>
      <vt:lpstr>Default Design</vt:lpstr>
      <vt:lpstr>ДРЕВНИТЕ  ЕГИПТЯНИ</vt:lpstr>
      <vt:lpstr>Кои са били древните египтяни?</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ДРЕВНИТЕ  ЕГИПТЯНИ</dc:title>
  <dc:creator>Вяра Жекова</dc:creator>
  <cp:lastModifiedBy>Vladi</cp:lastModifiedBy>
  <cp:revision>9</cp:revision>
  <dcterms:created xsi:type="dcterms:W3CDTF">2006-09-19T18:01:57Z</dcterms:created>
  <dcterms:modified xsi:type="dcterms:W3CDTF">2015-04-26T18:42:49Z</dcterms:modified>
</cp:coreProperties>
</file>