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61" r:id="rId6"/>
    <p:sldId id="263" r:id="rId7"/>
    <p:sldId id="265" r:id="rId8"/>
    <p:sldId id="264" r:id="rId9"/>
    <p:sldId id="266" r:id="rId10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67AEFF"/>
    <a:srgbClr val="0099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38FBF-0BE6-4912-8F92-870F43B6432E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603253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60C2A-31DA-4B00-9B6F-1101CF517297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8970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646E7-64BE-4657-A1C5-2D79E180702E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96678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EC189-2CD2-4D5A-88C9-5FD15FFF766C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40548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5B3DF-21AE-413C-992E-70A0ACE1BC03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15955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3015B-0B03-42D9-9F12-7CAB7FD658F3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288217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25090-5CC2-4EE6-B30C-02D026710ED0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01981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15D56-1CFB-4F45-83C0-E20023FB3DD8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605882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B53A0-8282-4656-BEE7-B253FCADE70F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262389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B53D2-C66C-4A5B-AEAF-0976B63AFEE5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42492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8FE52-2AF6-4238-8D1C-A8159C298E08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862906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text styles</a:t>
            </a:r>
          </a:p>
          <a:p>
            <a:pPr lvl="1"/>
            <a:r>
              <a:rPr lang="bg-BG" altLang="bg-BG" smtClean="0"/>
              <a:t>Second level</a:t>
            </a:r>
          </a:p>
          <a:p>
            <a:pPr lvl="2"/>
            <a:r>
              <a:rPr lang="bg-BG" altLang="bg-BG" smtClean="0"/>
              <a:t>Third level</a:t>
            </a:r>
          </a:p>
          <a:p>
            <a:pPr lvl="3"/>
            <a:r>
              <a:rPr lang="bg-BG" altLang="bg-BG" smtClean="0"/>
              <a:t>Fourth level</a:t>
            </a:r>
          </a:p>
          <a:p>
            <a:pPr lvl="4"/>
            <a:r>
              <a:rPr lang="bg-BG" altLang="bg-BG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bg-BG" altLang="bg-BG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bg-BG" altLang="bg-BG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0088228-92F0-418B-9077-08981A896A4E}" type="slidenum">
              <a:rPr lang="bg-BG" altLang="bg-BG"/>
              <a:pPr/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lk01a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02750" cy="688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4916488"/>
            <a:ext cx="7499350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bg-BG" altLang="bg-BG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Животът в Древна Гърция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GRECE_42"/>
          <p:cNvPicPr>
            <a:picLocks noChangeAspect="1" noChangeArrowheads="1"/>
          </p:cNvPicPr>
          <p:nvPr/>
        </p:nvPicPr>
        <p:blipFill>
          <a:blip r:embed="rId2">
            <a:lum bright="32000" contrast="3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1"/>
          <a:stretch>
            <a:fillRect/>
          </a:stretch>
        </p:blipFill>
        <p:spPr bwMode="auto">
          <a:xfrm>
            <a:off x="0" y="0"/>
            <a:ext cx="44846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 descr="nik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296863"/>
            <a:ext cx="2133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919413" y="4354513"/>
            <a:ext cx="55435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bg-BG" altLang="bg-BG"/>
              <a:t>Гърците създали една от най-великите цивилизации в човешката история, чиито постижения използваме и днес. </a:t>
            </a:r>
          </a:p>
          <a:p>
            <a:endParaRPr lang="bg-BG" altLang="bg-BG"/>
          </a:p>
          <a:p>
            <a:r>
              <a:rPr lang="bg-BG" altLang="bg-BG"/>
              <a:t>Периодът между 500 и 350 г.пр.н.е. е известен като класически, тъй като създадените през това време произведения на изкуството и през следващите векове били образец за подражание.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331913" y="1412875"/>
            <a:ext cx="65532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bg-BG" altLang="bg-BG" b="1"/>
              <a:t>Животът в семейството</a:t>
            </a:r>
          </a:p>
          <a:p>
            <a:r>
              <a:rPr lang="bg-BG" altLang="bg-BG"/>
              <a:t>Мъжете в Древна Гърция работели, пазарували, срещали се с приятели, но жените трябвало да стоят в къщи, да се грижат за домакинството и децата, да надзирават работата на домашните роби.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354138" y="3505200"/>
            <a:ext cx="6234112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bg-BG" altLang="bg-BG" b="1"/>
              <a:t>Образование</a:t>
            </a:r>
          </a:p>
          <a:p>
            <a:r>
              <a:rPr lang="bg-BG" altLang="bg-BG"/>
              <a:t>Момчетата от богатите семейства тръгвали на училище на седем години. Обучението включвало четене, писане, математика, занимания с музика, поезия, атлетика и танци. Момичетата не ходели на училище, майките им ги обучавали у дома.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7" descr="Or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92075"/>
            <a:ext cx="9147175" cy="667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906963" y="909638"/>
            <a:ext cx="3725862" cy="531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bg-BG" altLang="bg-BG" b="1"/>
              <a:t>Олимпийски игри</a:t>
            </a:r>
          </a:p>
          <a:p>
            <a:endParaRPr lang="bg-BG" altLang="bg-BG" b="1"/>
          </a:p>
          <a:p>
            <a:r>
              <a:rPr lang="bg-BG" altLang="bg-BG"/>
              <a:t>Атлетиката се смятала за високо благородно занимание на мъжете в Древна Гърция. Атлетически състезания се провеждали навсякъде в Гърция като част от местните празници. Най-известното атлетическо състезание били Олимпийските игри. Те продължавали пет дни и се провеждали веднъж на всеки четири години в Олимпия като част от празника на Зевс. Основните дисциплини в тях били бягане, скок на дължина, юмручен бой, борба, надбягване с коне и колесници, хвърляне на диск и на копие.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5" name="Picture 7" descr="greektheaterucalbe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9675"/>
            <a:ext cx="9144000" cy="564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01650" y="1916113"/>
            <a:ext cx="71278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bg-BG" altLang="bg-BG" b="1"/>
              <a:t>Древна Гърция е родината на драмата и театъра. Драмите били част от религиозните тържества в чест на гръцките богове. Устройвали се състезания с награди за най-добрите автори и пиеси.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08013" y="704850"/>
            <a:ext cx="3536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bg-BG" sz="2000" b="1"/>
              <a:t>Драма и театър</a:t>
            </a:r>
            <a:endParaRPr lang="en-US" altLang="bg-BG" sz="20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 descr="classical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76263"/>
            <a:ext cx="41021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A4b_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" y="827088"/>
            <a:ext cx="287655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A4b_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325" y="3176588"/>
            <a:ext cx="200025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5" name="Picture 9" descr="121852598_1acca88f09_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321050"/>
            <a:ext cx="3270250" cy="245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121852650_869debba5e_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3449638"/>
            <a:ext cx="2293937" cy="305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epidavros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838" y="3381375"/>
            <a:ext cx="40576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disc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1093788"/>
            <a:ext cx="3617912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dor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413" y="473075"/>
            <a:ext cx="18161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7" descr="Corinthia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1138238"/>
            <a:ext cx="138112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hellenistic"/>
          <p:cNvPicPr>
            <a:picLocks noChangeAspect="1" noChangeArrowheads="1"/>
          </p:cNvPicPr>
          <p:nvPr/>
        </p:nvPicPr>
        <p:blipFill>
          <a:blip r:embed="rId2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8481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0" descr="lonesparta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488" y="209550"/>
            <a:ext cx="2940050" cy="398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1" name="Picture 11" descr="athena"/>
          <p:cNvPicPr>
            <a:picLocks noChangeAspect="1" noChangeArrowheads="1"/>
          </p:cNvPicPr>
          <p:nvPr/>
        </p:nvPicPr>
        <p:blipFill>
          <a:blip r:embed="rId4">
            <a:lum bright="8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2181225"/>
            <a:ext cx="1854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13" descr="erechtheu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4414838"/>
            <a:ext cx="24288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5" name="Picture 15" descr="GRE0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4094163"/>
            <a:ext cx="256222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artesq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377825"/>
            <a:ext cx="5402263" cy="484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107-292x3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5" y="552450"/>
            <a:ext cx="1217613" cy="162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5" name="Picture 7" descr="mask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838" y="549275"/>
            <a:ext cx="1296987" cy="162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252</Words>
  <Application>Microsoft Office PowerPoint</Application>
  <PresentationFormat>On-screen Show (4:3)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Вяра Жекова</dc:creator>
  <cp:lastModifiedBy>Vladi</cp:lastModifiedBy>
  <cp:revision>6</cp:revision>
  <dcterms:created xsi:type="dcterms:W3CDTF">2006-09-29T14:00:35Z</dcterms:created>
  <dcterms:modified xsi:type="dcterms:W3CDTF">2015-04-26T18:43:16Z</dcterms:modified>
</cp:coreProperties>
</file>