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sldIdLst>
    <p:sldId id="256" r:id="rId2"/>
    <p:sldId id="257" r:id="rId3"/>
    <p:sldId id="258" r:id="rId4"/>
    <p:sldId id="266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01" autoAdjust="0"/>
    <p:restoredTop sz="90929"/>
  </p:normalViewPr>
  <p:slideViewPr>
    <p:cSldViewPr>
      <p:cViewPr varScale="1">
        <p:scale>
          <a:sx n="63" d="100"/>
          <a:sy n="63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bg-BG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bg-BG"/>
          </a:p>
        </p:txBody>
      </p:sp>
      <p:sp>
        <p:nvSpPr>
          <p:cNvPr id="1013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bg-BG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BA9B2B-DE13-4CA3-909E-C2B96CED89AC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349982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C32C9-F556-493B-9D2C-E1F2A0B8B60D}" type="slidenum">
              <a:rPr lang="en-US" altLang="bg-BG"/>
              <a:pPr/>
              <a:t>1</a:t>
            </a:fld>
            <a:endParaRPr lang="en-US" altLang="bg-BG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bg-BG"/>
              <a:t>Заглавен слайд</a:t>
            </a:r>
            <a:endParaRPr lang="en-US" alt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bg-BG" noProof="0" smtClean="0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bg-BG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bg-BG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A16118-A9C8-4F32-AC3E-841728D0EAED}" type="slidenum">
              <a:rPr lang="en-US" altLang="bg-BG"/>
              <a:pPr/>
              <a:t>‹#›</a:t>
            </a:fld>
            <a:endParaRPr lang="en-US" alt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2E6EB-4691-4BC2-9FE4-C0AD35FFAA0A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30184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A8D26-C83E-4FB8-9E4F-66B725BDF6DD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30235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EF366C-A849-4379-99CA-6D620B95FFF9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957207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34A5A1-5CEF-4CC5-A65A-1D4D95B2B2E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76241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C0DC9-85F9-4A95-9228-94DCA017A7E9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54009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F2B06-122E-4CED-BEBA-F293C0275F8E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52795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0CEBF-0FFE-4EFA-90D4-0F39FFFAA81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614369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32520-2BE8-4F7D-B35F-F49AF2747AAD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204900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67FAA-CD92-4650-9C43-42F632D584E0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61558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46C17-FEB4-4012-99C7-99A005DFDA21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23006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8F82E-4414-4599-A37A-4448A853B58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301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40C12-B673-4D80-BC00-BB0150C55231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57391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bg-BG" altLang="bg-BG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bg-BG" altLang="bg-BG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bg-BG" altLang="bg-BG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bg-BG" altLang="bg-BG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bg-BG" altLang="bg-BG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bg-BG" altLang="bg-BG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bg-BG" altLang="bg-BG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bg-BG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bg-BG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849217-EBEB-4CC1-AB99-3FAFB07788E9}" type="slidenum">
              <a:rPr lang="en-US" altLang="bg-BG"/>
              <a:pPr/>
              <a:t>‹#›</a:t>
            </a:fld>
            <a:endParaRPr lang="en-US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altLang="bg-BG"/>
              <a:t>Компютърни презентации</a:t>
            </a:r>
            <a:endParaRPr lang="en-US" altLang="bg-BG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altLang="bg-BG">
                <a:latin typeface="Arial" charset="0"/>
              </a:rPr>
              <a:t>Урок по Информационни технологии за </a:t>
            </a:r>
            <a:r>
              <a:rPr lang="en-US" altLang="bg-BG">
                <a:latin typeface="Arial" charset="0"/>
              </a:rPr>
              <a:t>V</a:t>
            </a:r>
            <a:r>
              <a:rPr lang="bg-BG" altLang="bg-BG">
                <a:latin typeface="Arial" charset="0"/>
              </a:rPr>
              <a:t> клас</a:t>
            </a:r>
            <a:endParaRPr lang="en-US" altLang="bg-BG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/>
              <a:t>СЪДЪРЖАНИЕ</a:t>
            </a:r>
            <a:endParaRPr lang="en-US" altLang="bg-BG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9138"/>
            <a:ext cx="813752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altLang="bg-BG" sz="3000">
                <a:latin typeface="Arial" charset="0"/>
              </a:rPr>
              <a:t>В този урок ще научите:</a:t>
            </a:r>
          </a:p>
          <a:p>
            <a:pPr lvl="1">
              <a:lnSpc>
                <a:spcPct val="90000"/>
              </a:lnSpc>
            </a:pPr>
            <a:r>
              <a:rPr lang="bg-BG" altLang="bg-BG" sz="3000">
                <a:latin typeface="Arial" charset="0"/>
              </a:rPr>
              <a:t>Какво е компютърна презентация</a:t>
            </a:r>
          </a:p>
          <a:p>
            <a:pPr lvl="1">
              <a:lnSpc>
                <a:spcPct val="90000"/>
              </a:lnSpc>
            </a:pPr>
            <a:r>
              <a:rPr lang="bg-BG" altLang="bg-BG" sz="3000">
                <a:latin typeface="Arial" charset="0"/>
              </a:rPr>
              <a:t>Какви са елементите на презентацията</a:t>
            </a:r>
          </a:p>
          <a:p>
            <a:pPr lvl="1">
              <a:lnSpc>
                <a:spcPct val="90000"/>
              </a:lnSpc>
            </a:pPr>
            <a:r>
              <a:rPr lang="bg-BG" altLang="bg-BG" sz="3000">
                <a:latin typeface="Arial" charset="0"/>
              </a:rPr>
              <a:t>Какво е слайд</a:t>
            </a:r>
          </a:p>
          <a:p>
            <a:pPr lvl="1">
              <a:lnSpc>
                <a:spcPct val="90000"/>
              </a:lnSpc>
            </a:pPr>
            <a:r>
              <a:rPr lang="bg-BG" altLang="bg-BG" sz="3000">
                <a:latin typeface="Arial" charset="0"/>
              </a:rPr>
              <a:t>Какви са елементите на слайда</a:t>
            </a:r>
          </a:p>
          <a:p>
            <a:pPr lvl="1">
              <a:lnSpc>
                <a:spcPct val="90000"/>
              </a:lnSpc>
            </a:pPr>
            <a:r>
              <a:rPr lang="bg-BG" altLang="bg-BG" sz="3000">
                <a:latin typeface="Arial" charset="0"/>
              </a:rPr>
              <a:t>Как да разглеждате готова компютърна презентация</a:t>
            </a:r>
            <a:endParaRPr lang="en-US" altLang="bg-BG" sz="3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/>
              <a:t>1. Представяне на данни</a:t>
            </a:r>
            <a:endParaRPr lang="en-US" altLang="bg-BG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7775575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altLang="bg-BG"/>
              <a:t>   </a:t>
            </a:r>
            <a:r>
              <a:rPr lang="bg-BG" altLang="bg-BG">
                <a:latin typeface="Arial" charset="0"/>
              </a:rPr>
              <a:t>Компютърът е мощно средство</a:t>
            </a:r>
            <a:r>
              <a:rPr lang="bg-BG" altLang="bg-BG">
                <a:latin typeface="Arial" charset="0"/>
                <a:cs typeface="Times New Roman" pitchFamily="18" charset="0"/>
              </a:rPr>
              <a:t> </a:t>
            </a:r>
            <a:r>
              <a:rPr lang="bg-BG" altLang="bg-BG">
                <a:latin typeface="Arial" charset="0"/>
              </a:rPr>
              <a:t>за съхраняване</a:t>
            </a:r>
            <a:r>
              <a:rPr lang="bg-BG" altLang="bg-BG">
                <a:latin typeface="Arial" charset="0"/>
                <a:cs typeface="Times New Roman" pitchFamily="18" charset="0"/>
              </a:rPr>
              <a:t> </a:t>
            </a:r>
            <a:r>
              <a:rPr lang="bg-BG" altLang="bg-BG">
                <a:latin typeface="Arial" charset="0"/>
              </a:rPr>
              <a:t>на данни и</a:t>
            </a:r>
            <a:r>
              <a:rPr lang="bg-BG" altLang="bg-BG">
                <a:latin typeface="Arial" charset="0"/>
                <a:cs typeface="Times New Roman" pitchFamily="18" charset="0"/>
              </a:rPr>
              <a:t> </a:t>
            </a:r>
            <a:r>
              <a:rPr lang="bg-BG" altLang="bg-BG">
                <a:latin typeface="Arial" charset="0"/>
              </a:rPr>
              <a:t>извършване</a:t>
            </a:r>
            <a:r>
              <a:rPr lang="bg-BG" altLang="bg-BG">
                <a:latin typeface="Arial" charset="0"/>
                <a:cs typeface="Times New Roman" pitchFamily="18" charset="0"/>
              </a:rPr>
              <a:t> </a:t>
            </a:r>
            <a:r>
              <a:rPr lang="bg-BG" altLang="bg-BG">
                <a:latin typeface="Arial" charset="0"/>
              </a:rPr>
              <a:t>на различни действия с тях</a:t>
            </a:r>
            <a:r>
              <a:rPr lang="bg-BG" altLang="bg-BG">
                <a:latin typeface="Arial" charset="0"/>
                <a:cs typeface="Times New Roman" pitchFamily="18" charset="0"/>
              </a:rPr>
              <a:t>. </a:t>
            </a:r>
            <a:endParaRPr lang="bg-BG" altLang="bg-BG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bg-BG" altLang="bg-BG">
                <a:latin typeface="Arial" charset="0"/>
              </a:rPr>
              <a:t>   Днес ще се запознаем</a:t>
            </a:r>
            <a:r>
              <a:rPr lang="bg-BG" altLang="bg-BG">
                <a:latin typeface="Arial" charset="0"/>
                <a:cs typeface="Times New Roman" pitchFamily="18" charset="0"/>
              </a:rPr>
              <a:t> </a:t>
            </a:r>
            <a:r>
              <a:rPr lang="bg-BG" altLang="bg-BG">
                <a:latin typeface="Arial" charset="0"/>
              </a:rPr>
              <a:t>с възможнос-тите на компютъра да </a:t>
            </a:r>
            <a:r>
              <a:rPr lang="bg-BG" altLang="bg-BG" b="1" i="1">
                <a:latin typeface="Arial" charset="0"/>
              </a:rPr>
              <a:t>представя</a:t>
            </a:r>
            <a:r>
              <a:rPr lang="bg-BG" altLang="bg-BG">
                <a:latin typeface="Arial" charset="0"/>
                <a:cs typeface="Times New Roman" pitchFamily="18" charset="0"/>
              </a:rPr>
              <a:t> </a:t>
            </a:r>
            <a:r>
              <a:rPr lang="bg-BG" altLang="bg-BG">
                <a:latin typeface="Arial" charset="0"/>
              </a:rPr>
              <a:t>данни</a:t>
            </a:r>
            <a:r>
              <a:rPr lang="bg-BG" altLang="bg-BG">
                <a:latin typeface="Arial" charset="0"/>
                <a:cs typeface="Times New Roman" pitchFamily="18" charset="0"/>
              </a:rPr>
              <a:t> (</a:t>
            </a:r>
            <a:r>
              <a:rPr lang="bg-BG" altLang="bg-BG">
                <a:latin typeface="Arial" charset="0"/>
              </a:rPr>
              <a:t>информация</a:t>
            </a:r>
            <a:r>
              <a:rPr lang="bg-BG" altLang="bg-BG">
                <a:latin typeface="Arial" charset="0"/>
                <a:cs typeface="Times New Roman" pitchFamily="18" charset="0"/>
              </a:rPr>
              <a:t>) </a:t>
            </a:r>
            <a:r>
              <a:rPr lang="bg-BG" altLang="bg-BG">
                <a:latin typeface="Arial" charset="0"/>
              </a:rPr>
              <a:t>във вид</a:t>
            </a:r>
            <a:r>
              <a:rPr lang="bg-BG" altLang="bg-BG">
                <a:latin typeface="Arial" charset="0"/>
                <a:cs typeface="Times New Roman" pitchFamily="18" charset="0"/>
              </a:rPr>
              <a:t>, </a:t>
            </a:r>
            <a:r>
              <a:rPr lang="bg-BG" altLang="bg-BG">
                <a:latin typeface="Arial" charset="0"/>
              </a:rPr>
              <a:t>който</a:t>
            </a:r>
            <a:r>
              <a:rPr lang="bg-BG" altLang="bg-BG">
                <a:latin typeface="Arial" charset="0"/>
                <a:cs typeface="Times New Roman" pitchFamily="18" charset="0"/>
              </a:rPr>
              <a:t> </a:t>
            </a:r>
            <a:r>
              <a:rPr lang="bg-BG" altLang="bg-BG">
                <a:latin typeface="Arial" charset="0"/>
              </a:rPr>
              <a:t>се възприема по-лесно</a:t>
            </a:r>
            <a:r>
              <a:rPr lang="bg-BG" altLang="bg-BG">
                <a:latin typeface="Arial" charset="0"/>
                <a:cs typeface="Times New Roman" pitchFamily="18" charset="0"/>
              </a:rPr>
              <a:t>.</a:t>
            </a:r>
            <a:r>
              <a:rPr lang="en-US" altLang="bg-BG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 alt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1058862"/>
          </a:xfrm>
        </p:spPr>
        <p:txBody>
          <a:bodyPr/>
          <a:lstStyle/>
          <a:p>
            <a:r>
              <a:rPr lang="bg-BG" altLang="bg-BG"/>
              <a:t>3</a:t>
            </a:r>
            <a:r>
              <a:rPr lang="en-US" altLang="bg-BG"/>
              <a:t>. </a:t>
            </a:r>
            <a:r>
              <a:rPr lang="bg-BG" altLang="bg-BG"/>
              <a:t>Елементи на слайда</a:t>
            </a:r>
            <a:br>
              <a:rPr lang="bg-BG" altLang="bg-BG"/>
            </a:br>
            <a:r>
              <a:rPr lang="bg-BG" altLang="bg-BG" sz="2800"/>
              <a:t>      Слайд с графика</a:t>
            </a:r>
            <a:endParaRPr lang="en-US" altLang="bg-BG"/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619250" y="2060575"/>
          <a:ext cx="611822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8" name="Chart" r:id="rId3" imgW="5439007" imgH="3657961" progId="Excel.Chart.8">
                  <p:embed/>
                </p:oleObj>
              </mc:Choice>
              <mc:Fallback>
                <p:oleObj name="Chart" r:id="rId3" imgW="5439007" imgH="3657961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060575"/>
                        <a:ext cx="6118225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bg-BG"/>
              <a:t>3</a:t>
            </a:r>
            <a:r>
              <a:rPr lang="en-US" altLang="bg-BG"/>
              <a:t>. </a:t>
            </a:r>
            <a:r>
              <a:rPr lang="bg-BG" altLang="bg-BG"/>
              <a:t>Елементи на слайда</a:t>
            </a:r>
            <a:br>
              <a:rPr lang="bg-BG" altLang="bg-BG"/>
            </a:br>
            <a:r>
              <a:rPr lang="bg-BG" altLang="bg-BG" sz="2800"/>
              <a:t>      Слайд със смесено съдържание</a:t>
            </a:r>
            <a:endParaRPr lang="en-US" altLang="bg-BG" sz="280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057400"/>
            <a:ext cx="4781550" cy="4114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bg-BG" altLang="bg-BG" sz="2800">
                <a:solidFill>
                  <a:srgbClr val="000000"/>
                </a:solidFill>
                <a:latin typeface="Arial" charset="0"/>
              </a:rPr>
              <a:t>   </a:t>
            </a:r>
          </a:p>
          <a:p>
            <a:pPr algn="just">
              <a:buFont typeface="Wingdings" pitchFamily="2" charset="2"/>
              <a:buNone/>
            </a:pPr>
            <a:r>
              <a:rPr lang="bg-BG" altLang="bg-BG" sz="280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bg-BG" altLang="bg-BG">
                <a:solidFill>
                  <a:schemeClr val="hlink"/>
                </a:solidFill>
                <a:latin typeface="Arial" charset="0"/>
                <a:cs typeface="Arial" charset="0"/>
              </a:rPr>
              <a:t>Бимърът</a:t>
            </a:r>
            <a:r>
              <a:rPr lang="bg-BG" altLang="bg-BG">
                <a:solidFill>
                  <a:srgbClr val="000000"/>
                </a:solidFill>
                <a:latin typeface="Arial" charset="0"/>
              </a:rPr>
              <a:t> </a:t>
            </a:r>
            <a:r>
              <a:rPr lang="bg-BG" altLang="bg-BG">
                <a:solidFill>
                  <a:srgbClr val="000000"/>
                </a:solidFill>
                <a:latin typeface="Arial" charset="0"/>
                <a:cs typeface="Arial" charset="0"/>
              </a:rPr>
              <a:t>е устройство което прожектира на </a:t>
            </a:r>
            <a:r>
              <a:rPr lang="bg-BG" altLang="bg-BG">
                <a:solidFill>
                  <a:srgbClr val="000000"/>
                </a:solidFill>
                <a:latin typeface="Franklin Gothic Medium Cond" pitchFamily="34" charset="0"/>
                <a:cs typeface="Arial" charset="0"/>
              </a:rPr>
              <a:t>екран</a:t>
            </a:r>
            <a:r>
              <a:rPr lang="bg-BG" altLang="bg-BG">
                <a:solidFill>
                  <a:srgbClr val="000000"/>
                </a:solidFill>
                <a:latin typeface="Arial" charset="0"/>
                <a:cs typeface="Arial" charset="0"/>
              </a:rPr>
              <a:t> не съдържа</a:t>
            </a:r>
            <a:r>
              <a:rPr lang="en-US" altLang="bg-BG">
                <a:solidFill>
                  <a:srgbClr val="000000"/>
                </a:solidFill>
                <a:latin typeface="Arial" charset="0"/>
                <a:cs typeface="Arial" charset="0"/>
              </a:rPr>
              <a:t>-</a:t>
            </a:r>
            <a:r>
              <a:rPr lang="bg-BG" altLang="bg-BG">
                <a:solidFill>
                  <a:srgbClr val="000000"/>
                </a:solidFill>
                <a:latin typeface="Arial" charset="0"/>
                <a:cs typeface="Arial" charset="0"/>
              </a:rPr>
              <a:t>нието на прозрачен лист, а съдържанието на монитора.</a:t>
            </a:r>
            <a:endParaRPr lang="en-US" altLang="bg-BG">
              <a:cs typeface="Times New Roman" pitchFamily="18" charset="0"/>
            </a:endParaRPr>
          </a:p>
        </p:txBody>
      </p:sp>
      <p:pic>
        <p:nvPicPr>
          <p:cNvPr id="100357" name="Picture 5" descr="SD110U_O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5088" y="2667000"/>
            <a:ext cx="3694112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1863</TotalTime>
  <Words>119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Tahoma</vt:lpstr>
      <vt:lpstr>Wingdings</vt:lpstr>
      <vt:lpstr>Times New Roman</vt:lpstr>
      <vt:lpstr>Franklin Gothic Medium Cond</vt:lpstr>
      <vt:lpstr>Blends</vt:lpstr>
      <vt:lpstr>Microsoft Excel Chart</vt:lpstr>
      <vt:lpstr>Компютърни презентации</vt:lpstr>
      <vt:lpstr>СЪДЪРЖАНИЕ</vt:lpstr>
      <vt:lpstr>1. Представяне на данни</vt:lpstr>
      <vt:lpstr>PowerPoint Presentation</vt:lpstr>
      <vt:lpstr>3. Елементи на слайда       Слайд с графика</vt:lpstr>
      <vt:lpstr>3. Елементи на слайда       Слайд със смесено съдържание</vt:lpstr>
    </vt:vector>
  </TitlesOfParts>
  <Company>U.S. 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Компютърни презентации</dc:title>
  <dc:creator>user</dc:creator>
  <cp:lastModifiedBy>Vladi</cp:lastModifiedBy>
  <cp:revision>16</cp:revision>
  <cp:lastPrinted>1601-01-01T00:00:00Z</cp:lastPrinted>
  <dcterms:created xsi:type="dcterms:W3CDTF">2006-05-24T04:23:50Z</dcterms:created>
  <dcterms:modified xsi:type="dcterms:W3CDTF">2015-04-20T05:24:36Z</dcterms:modified>
</cp:coreProperties>
</file>