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1" r:id="rId5"/>
    <p:sldId id="262" r:id="rId6"/>
    <p:sldId id="264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B3BF-8A1A-4566-8133-281539D1D0EA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395E-FC8C-460B-8D9D-DA7C02E79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8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9D16-DFAF-478D-8FEF-F985F78DDF6F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32D1-ECAC-421C-9420-90A94F58D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EA2F-2E89-44B4-BBEF-7814BC3D85B6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D62B-028D-4C7A-BE5B-88CD0D098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39AEA-9A52-48AE-9927-5F95C39FDE72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3E4C-75AD-4BC0-A489-6165315CC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9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4A0D-AE9B-44DD-9EB2-32B32112588B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CB54-3417-41A7-B807-7B1AC03FD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3921-0A6A-43FD-99FE-9AE1269CB46E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752F-9DB4-485D-8E03-D3056C653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E65A-A04F-46EB-B459-E5C1DF7AB8C5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E421-C754-4AD5-91BE-FB3F55726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3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6D1B-749C-4589-96D2-DC4440D9E72E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1E3F-845F-47FB-B197-103484F08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D518-0A4E-458F-B54F-E41B903E160B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7A5B-8101-40E4-A39A-F6AC93416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1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2436-CAC4-4584-A9C2-A6B2D384108F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6044-7589-486C-9937-8C24485F4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8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4445-2C4C-45CB-8BEC-0F258CFFC8BF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BD11-E169-4E0A-8A95-1D5EAB96E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1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1C4DBA-983C-4D08-8D25-7F48675623A2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FAFE20-0ADC-4CA7-821F-6EE8378CA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4896891" cy="93632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№3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636912"/>
            <a:ext cx="5040560" cy="11038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Действия с обикновени дроби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655967" y="4977013"/>
            <a:ext cx="53292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I </a:t>
            </a:r>
            <a:r>
              <a:rPr lang="bg-BG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ОУ“ Христо Смирненски“Провадия  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Златинка Владимирова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ozaweb.com/bg/mbLite/3335/12535/content/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53" y="260649"/>
            <a:ext cx="9144000" cy="470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84530" y="836712"/>
            <a:ext cx="659470" cy="412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http://www.mozaweb.com/bg/mbLite/3335/12535/content/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" y="4963756"/>
            <a:ext cx="9139675" cy="164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zaweb.com/bg/mbLite/3335/12535/content/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" y="296220"/>
            <a:ext cx="8018785" cy="198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mozaweb.com/bg/mbLite/3335/12535/content/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35" y="2996952"/>
            <a:ext cx="7903353" cy="30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44408" y="1484784"/>
            <a:ext cx="47548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www.mozaweb.com/bg/mbLite/3335/12535/content/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9" y="332656"/>
            <a:ext cx="8317953" cy="20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www.mozaweb.com/bg/mbLite/3335/12535/content/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9" y="2582158"/>
            <a:ext cx="7660724" cy="293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Zlati\Desktop\0050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32" y="3171663"/>
            <a:ext cx="1514476" cy="151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http://www.mozaweb.com/bg/mbLite/3335/12535/content/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98" y="4869160"/>
            <a:ext cx="2482483" cy="19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http://www.mozaweb.com/bg/mbLite/3335/12535/content/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4" y="2391078"/>
            <a:ext cx="7818040" cy="11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mozaweb.com/bg/mbLite/3335/12535/content/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4435"/>
            <a:ext cx="7848872" cy="12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www.mozaweb.com/bg/mbLite/3335/12535/content/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51" y="1484784"/>
            <a:ext cx="2576513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http://www.mozaweb.com/bg/mbLite/3335/12535/content/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11" y="3472813"/>
            <a:ext cx="2553383" cy="12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http://www.mozaweb.com/bg/mbLite/3335/12535/content/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9" y="4678839"/>
            <a:ext cx="7953969" cy="13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ozaweb.com/bg/mbLite/3335/12535/content/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920880" cy="179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mozaweb.com/bg/mbLite/3335/12535/content/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33" y="2348880"/>
            <a:ext cx="7864982" cy="32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56895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            </a:t>
            </a:r>
            <a:r>
              <a:rPr lang="bg-BG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ДОМАШНО</a:t>
            </a:r>
            <a:r>
              <a:rPr lang="bg-BG" altLang="bg-BG" sz="4400" b="1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en-US" altLang="bg-BG" sz="4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bg-BG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Учебник </a:t>
            </a:r>
            <a:endParaRPr lang="en-US" altLang="bg-BG" sz="4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bg-BG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стр.1</a:t>
            </a:r>
            <a:r>
              <a:rPr lang="en-US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2</a:t>
            </a:r>
            <a:r>
              <a:rPr lang="bg-BG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bg-BG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– </a:t>
            </a:r>
            <a:r>
              <a:rPr lang="bg-BG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зад8 </a:t>
            </a:r>
            <a:r>
              <a:rPr lang="en-US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(</a:t>
            </a:r>
            <a:r>
              <a:rPr lang="bg-BG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б,д</a:t>
            </a:r>
            <a:r>
              <a:rPr lang="en-US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  <a:r>
              <a:rPr lang="bg-BG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  <a:r>
              <a:rPr lang="en-US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bg-BG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  9</a:t>
            </a:r>
            <a:r>
              <a:rPr lang="en-US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(</a:t>
            </a:r>
            <a:r>
              <a:rPr lang="bg-BG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r>
              <a:rPr lang="en-US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  <a:r>
              <a:rPr lang="en-US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bg-BG" altLang="bg-BG" sz="4400" b="1" dirty="0" smtClean="0">
                <a:solidFill>
                  <a:srgbClr val="002060"/>
                </a:solidFill>
                <a:latin typeface="Monotype Corsiva" pitchFamily="66" charset="0"/>
              </a:rPr>
              <a:t>  и  13 </a:t>
            </a:r>
            <a:endParaRPr lang="bg-BG" altLang="bg-BG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5" name="Picture 3" descr="0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6335713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9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32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Урок №3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Zlati</cp:lastModifiedBy>
  <cp:revision>15</cp:revision>
  <dcterms:created xsi:type="dcterms:W3CDTF">2011-08-02T23:19:04Z</dcterms:created>
  <dcterms:modified xsi:type="dcterms:W3CDTF">2017-09-20T06:01:06Z</dcterms:modified>
</cp:coreProperties>
</file>