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59" r:id="rId11"/>
    <p:sldId id="264" r:id="rId12"/>
    <p:sldId id="258" r:id="rId13"/>
    <p:sldId id="262" r:id="rId14"/>
    <p:sldId id="26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73FF3C-00EE-4013-B5C7-18D87AF0778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36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366A28-9B14-4D40-909E-EE98B93DBCA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463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6377A8-A4B6-435F-8455-02B08286B68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014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3A6C63C-A0A9-4B26-AA6F-B8ADB55A076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B7E15B-D68C-4F81-9852-C2CD86A29A8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685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048CE6-15DA-4E3B-8ACD-8029C472328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062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FD667-FABC-4615-9B00-8AC2C0B1A68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86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F1AB7D-AC02-40B2-96D8-820AE854A9B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171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5A1C62-A684-4805-8E2B-63377D22219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024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BD44A7-10E2-4A6B-8278-9BD752F2306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865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6FE00D-B596-4453-9BE8-F9C6F73A014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591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F92A85-3251-4C13-8237-454B2458790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732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E4EA6DC-1A15-4377-8B43-7A62F9C5C24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4.png"/><Relationship Id="rId7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6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fon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67544" y="548680"/>
            <a:ext cx="7199312" cy="1470025"/>
          </a:xfrm>
        </p:spPr>
        <p:txBody>
          <a:bodyPr/>
          <a:lstStyle/>
          <a:p>
            <a:r>
              <a:rPr lang="bg-BG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Урок  №4</a:t>
            </a:r>
            <a:r>
              <a:rPr lang="bg-BG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bg-BG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</a:br>
            <a:r>
              <a:rPr lang="bg-BG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bg-BG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</a:br>
            <a:r>
              <a:rPr lang="bg-BG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Действия с десетични дроби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755576" y="4653136"/>
            <a:ext cx="5329237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I </a:t>
            </a:r>
            <a:r>
              <a:rPr lang="bg-BG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ОУ“ Христо Смирненски“Провадия  </a:t>
            </a:r>
          </a:p>
          <a:p>
            <a:pPr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g-BG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Златинка Владимирова</a:t>
            </a:r>
            <a:endParaRPr lang="ru-RU" sz="2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7" descr="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8785225" cy="136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4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9227" name="Picture 11" descr="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0350"/>
            <a:ext cx="914400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6237288"/>
            <a:ext cx="322897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8" name="Picture 22" descr="0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00213"/>
            <a:ext cx="8713788" cy="453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4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3638550"/>
            <a:ext cx="1514475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2205038"/>
            <a:ext cx="3960812" cy="388778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Blip>
                <a:blip r:embed="rId7"/>
              </a:buBlip>
            </a:pPr>
            <a:r>
              <a:rPr lang="ru-RU" sz="2400"/>
              <a:t> </a:t>
            </a:r>
          </a:p>
          <a:p>
            <a:pPr>
              <a:lnSpc>
                <a:spcPct val="90000"/>
              </a:lnSpc>
              <a:buFontTx/>
              <a:buBlip>
                <a:blip r:embed="rId7"/>
              </a:buBlip>
            </a:pPr>
            <a:r>
              <a:rPr lang="ru-RU" sz="2400"/>
              <a:t> </a:t>
            </a:r>
          </a:p>
          <a:p>
            <a:pPr>
              <a:lnSpc>
                <a:spcPct val="90000"/>
              </a:lnSpc>
              <a:buFontTx/>
              <a:buBlip>
                <a:blip r:embed="rId7"/>
              </a:buBlip>
            </a:pPr>
            <a:r>
              <a:rPr lang="ru-RU" sz="2400"/>
              <a:t> </a:t>
            </a:r>
          </a:p>
          <a:p>
            <a:pPr>
              <a:lnSpc>
                <a:spcPct val="90000"/>
              </a:lnSpc>
              <a:buFontTx/>
              <a:buBlip>
                <a:blip r:embed="rId7"/>
              </a:buBlip>
            </a:pPr>
            <a:r>
              <a:rPr lang="ru-RU" sz="2400"/>
              <a:t> </a:t>
            </a:r>
          </a:p>
          <a:p>
            <a:pPr>
              <a:lnSpc>
                <a:spcPct val="90000"/>
              </a:lnSpc>
              <a:buFontTx/>
              <a:buBlip>
                <a:blip r:embed="rId7"/>
              </a:buBlip>
            </a:pPr>
            <a:r>
              <a:rPr lang="ru-RU" sz="2400"/>
              <a:t> </a:t>
            </a:r>
          </a:p>
          <a:p>
            <a:pPr>
              <a:lnSpc>
                <a:spcPct val="90000"/>
              </a:lnSpc>
              <a:buFontTx/>
              <a:buBlip>
                <a:blip r:embed="rId7"/>
              </a:buBlip>
            </a:pPr>
            <a:endParaRPr lang="ru-RU" sz="2400"/>
          </a:p>
          <a:p>
            <a:pPr>
              <a:lnSpc>
                <a:spcPct val="90000"/>
              </a:lnSpc>
              <a:buFontTx/>
              <a:buBlip>
                <a:blip r:embed="rId7"/>
              </a:buBlip>
            </a:pPr>
            <a:endParaRPr lang="ru-RU" sz="2400"/>
          </a:p>
          <a:p>
            <a:pPr>
              <a:lnSpc>
                <a:spcPct val="90000"/>
              </a:lnSpc>
              <a:buFontTx/>
              <a:buNone/>
            </a:pPr>
            <a:endParaRPr lang="ru-RU" sz="2400"/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400"/>
          </a:p>
        </p:txBody>
      </p:sp>
      <p:sp>
        <p:nvSpPr>
          <p:cNvPr id="9235" name="Rectangle 19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276475"/>
            <a:ext cx="3956050" cy="3849688"/>
          </a:xfrm>
        </p:spPr>
        <p:txBody>
          <a:bodyPr/>
          <a:lstStyle/>
          <a:p>
            <a:pPr>
              <a:lnSpc>
                <a:spcPct val="90000"/>
              </a:lnSpc>
              <a:buFontTx/>
              <a:buBlip>
                <a:blip r:embed="rId7"/>
              </a:buBlip>
            </a:pPr>
            <a:r>
              <a:rPr lang="ru-RU" sz="2400"/>
              <a:t> </a:t>
            </a:r>
          </a:p>
          <a:p>
            <a:pPr>
              <a:lnSpc>
                <a:spcPct val="90000"/>
              </a:lnSpc>
              <a:buFontTx/>
              <a:buBlip>
                <a:blip r:embed="rId7"/>
              </a:buBlip>
            </a:pPr>
            <a:r>
              <a:rPr lang="ru-RU" sz="2400"/>
              <a:t> </a:t>
            </a:r>
          </a:p>
          <a:p>
            <a:pPr>
              <a:lnSpc>
                <a:spcPct val="90000"/>
              </a:lnSpc>
              <a:buFontTx/>
              <a:buBlip>
                <a:blip r:embed="rId7"/>
              </a:buBlip>
            </a:pPr>
            <a:r>
              <a:rPr lang="ru-RU" sz="2400"/>
              <a:t> </a:t>
            </a:r>
          </a:p>
          <a:p>
            <a:pPr>
              <a:lnSpc>
                <a:spcPct val="90000"/>
              </a:lnSpc>
              <a:buFontTx/>
              <a:buBlip>
                <a:blip r:embed="rId7"/>
              </a:buBlip>
            </a:pPr>
            <a:r>
              <a:rPr lang="ru-RU" sz="2400"/>
              <a:t> </a:t>
            </a:r>
          </a:p>
          <a:p>
            <a:pPr>
              <a:lnSpc>
                <a:spcPct val="90000"/>
              </a:lnSpc>
              <a:buFontTx/>
              <a:buBlip>
                <a:blip r:embed="rId7"/>
              </a:buBlip>
            </a:pPr>
            <a:r>
              <a:rPr lang="ru-RU" sz="2400"/>
              <a:t> </a:t>
            </a:r>
          </a:p>
          <a:p>
            <a:pPr>
              <a:lnSpc>
                <a:spcPct val="90000"/>
              </a:lnSpc>
              <a:buFontTx/>
              <a:buBlip>
                <a:blip r:embed="rId7"/>
              </a:buBlip>
            </a:pP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9" name="Picture 19" descr="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00213"/>
            <a:ext cx="8785225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8785225" cy="136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0487" name="Picture 7" descr="4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0350"/>
            <a:ext cx="914400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4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6237288"/>
            <a:ext cx="322897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9" name="Picture 9" descr="4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3638550"/>
            <a:ext cx="1514475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Blip>
                <a:blip r:embed="rId8"/>
              </a:buBlip>
            </a:pPr>
            <a:r>
              <a:rPr lang="ru-RU" sz="2800" dirty="0"/>
              <a:t> </a:t>
            </a:r>
          </a:p>
          <a:p>
            <a:pPr>
              <a:lnSpc>
                <a:spcPct val="80000"/>
              </a:lnSpc>
              <a:buFontTx/>
              <a:buBlip>
                <a:blip r:embed="rId8"/>
              </a:buBlip>
            </a:pPr>
            <a:r>
              <a:rPr lang="ru-RU" sz="2800" dirty="0"/>
              <a:t> </a:t>
            </a:r>
          </a:p>
          <a:p>
            <a:pPr>
              <a:lnSpc>
                <a:spcPct val="80000"/>
              </a:lnSpc>
              <a:buFontTx/>
              <a:buBlip>
                <a:blip r:embed="rId8"/>
              </a:buBlip>
            </a:pPr>
            <a:r>
              <a:rPr lang="ru-RU" sz="2800" dirty="0"/>
              <a:t> </a:t>
            </a:r>
          </a:p>
          <a:p>
            <a:pPr>
              <a:lnSpc>
                <a:spcPct val="80000"/>
              </a:lnSpc>
              <a:buFontTx/>
              <a:buBlip>
                <a:blip r:embed="rId8"/>
              </a:buBlip>
            </a:pPr>
            <a:r>
              <a:rPr lang="ru-RU" sz="2800" dirty="0"/>
              <a:t> </a:t>
            </a:r>
          </a:p>
          <a:p>
            <a:pPr>
              <a:lnSpc>
                <a:spcPct val="80000"/>
              </a:lnSpc>
              <a:buFontTx/>
              <a:buBlip>
                <a:blip r:embed="rId8"/>
              </a:buBlip>
            </a:pPr>
            <a:r>
              <a:rPr lang="ru-RU" sz="2800" dirty="0"/>
              <a:t> </a:t>
            </a:r>
          </a:p>
          <a:p>
            <a:pPr>
              <a:lnSpc>
                <a:spcPct val="80000"/>
              </a:lnSpc>
              <a:buFontTx/>
              <a:buBlip>
                <a:blip r:embed="rId8"/>
              </a:buBlip>
            </a:pPr>
            <a:endParaRPr lang="ru-RU" sz="2800" dirty="0"/>
          </a:p>
          <a:p>
            <a:pPr>
              <a:lnSpc>
                <a:spcPct val="80000"/>
              </a:lnSpc>
              <a:buFontTx/>
              <a:buBlip>
                <a:blip r:embed="rId8"/>
              </a:buBlip>
            </a:pPr>
            <a:endParaRPr lang="ru-RU" sz="2800" dirty="0"/>
          </a:p>
          <a:p>
            <a:pPr>
              <a:lnSpc>
                <a:spcPct val="80000"/>
              </a:lnSpc>
              <a:buFontTx/>
              <a:buNone/>
            </a:pPr>
            <a:endParaRPr lang="ru-RU" sz="2800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8738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on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>
          <a:xfrm>
            <a:off x="395288" y="620713"/>
            <a:ext cx="7345362" cy="1295400"/>
          </a:xfrm>
        </p:spPr>
        <p:txBody>
          <a:bodyPr/>
          <a:lstStyle/>
          <a:p>
            <a:endParaRPr lang="en-US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 descr="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8785225" cy="136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4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8685" name="Rectangle 1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2400"/>
          </a:p>
        </p:txBody>
      </p:sp>
      <p:pic>
        <p:nvPicPr>
          <p:cNvPr id="28679" name="Picture 7" descr="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0350"/>
            <a:ext cx="914400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0" name="Picture 8" descr="4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6237288"/>
            <a:ext cx="322897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6" name="Picture 14" descr="00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412875"/>
            <a:ext cx="4535487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1" name="Picture 9" descr="4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3638550"/>
            <a:ext cx="1514475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205038"/>
            <a:ext cx="4316413" cy="39211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Blip>
                <a:blip r:embed="rId8"/>
              </a:buBlip>
            </a:pPr>
            <a:r>
              <a:rPr lang="ru-RU" sz="2400"/>
              <a:t> </a:t>
            </a:r>
          </a:p>
          <a:p>
            <a:pPr>
              <a:lnSpc>
                <a:spcPct val="90000"/>
              </a:lnSpc>
              <a:buFontTx/>
              <a:buBlip>
                <a:blip r:embed="rId8"/>
              </a:buBlip>
            </a:pPr>
            <a:r>
              <a:rPr lang="ru-RU" sz="2400"/>
              <a:t> </a:t>
            </a:r>
          </a:p>
          <a:p>
            <a:pPr>
              <a:lnSpc>
                <a:spcPct val="90000"/>
              </a:lnSpc>
              <a:buFontTx/>
              <a:buBlip>
                <a:blip r:embed="rId8"/>
              </a:buBlip>
            </a:pPr>
            <a:r>
              <a:rPr lang="ru-RU" sz="2400"/>
              <a:t> </a:t>
            </a:r>
          </a:p>
          <a:p>
            <a:pPr>
              <a:lnSpc>
                <a:spcPct val="90000"/>
              </a:lnSpc>
              <a:buFontTx/>
              <a:buBlip>
                <a:blip r:embed="rId8"/>
              </a:buBlip>
            </a:pPr>
            <a:r>
              <a:rPr lang="ru-RU" sz="2400"/>
              <a:t> </a:t>
            </a:r>
          </a:p>
          <a:p>
            <a:pPr>
              <a:lnSpc>
                <a:spcPct val="90000"/>
              </a:lnSpc>
              <a:buFontTx/>
              <a:buBlip>
                <a:blip r:embed="rId8"/>
              </a:buBlip>
            </a:pPr>
            <a:r>
              <a:rPr lang="ru-RU" sz="2400"/>
              <a:t> </a:t>
            </a:r>
          </a:p>
          <a:p>
            <a:pPr>
              <a:lnSpc>
                <a:spcPct val="90000"/>
              </a:lnSpc>
              <a:buFontTx/>
              <a:buBlip>
                <a:blip r:embed="rId8"/>
              </a:buBlip>
            </a:pPr>
            <a:endParaRPr lang="ru-RU" sz="2400"/>
          </a:p>
          <a:p>
            <a:pPr>
              <a:lnSpc>
                <a:spcPct val="90000"/>
              </a:lnSpc>
              <a:buFontTx/>
              <a:buBlip>
                <a:blip r:embed="rId8"/>
              </a:buBlip>
            </a:pPr>
            <a:endParaRPr lang="ru-RU" sz="2400"/>
          </a:p>
          <a:p>
            <a:pPr>
              <a:lnSpc>
                <a:spcPct val="90000"/>
              </a:lnSpc>
              <a:buFontTx/>
              <a:buNone/>
            </a:pPr>
            <a:endParaRPr lang="ru-RU" sz="2400"/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" y="-38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8785225" cy="136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496300" cy="1143000"/>
          </a:xfrm>
        </p:spPr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270" name="Picture 6" descr="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0350"/>
            <a:ext cx="914400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4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6237288"/>
            <a:ext cx="322897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4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3638550"/>
            <a:ext cx="1514475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9" descr="00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9" y="1628776"/>
            <a:ext cx="8785225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654531" y="2244724"/>
            <a:ext cx="8229600" cy="399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buFontTx/>
              <a:buBlip>
                <a:blip r:embed="rId8"/>
              </a:buBlip>
            </a:pPr>
            <a:r>
              <a:rPr lang="ru-RU" sz="2800" dirty="0" smtClean="0"/>
              <a:t> </a:t>
            </a:r>
          </a:p>
          <a:p>
            <a:pPr>
              <a:lnSpc>
                <a:spcPct val="80000"/>
              </a:lnSpc>
              <a:buFontTx/>
              <a:buBlip>
                <a:blip r:embed="rId8"/>
              </a:buBlip>
            </a:pPr>
            <a:r>
              <a:rPr lang="ru-RU" sz="2800" dirty="0" smtClean="0"/>
              <a:t> </a:t>
            </a:r>
          </a:p>
          <a:p>
            <a:pPr>
              <a:lnSpc>
                <a:spcPct val="80000"/>
              </a:lnSpc>
              <a:buFontTx/>
              <a:buBlip>
                <a:blip r:embed="rId8"/>
              </a:buBlip>
            </a:pPr>
            <a:r>
              <a:rPr lang="ru-RU" sz="2800" dirty="0" smtClean="0"/>
              <a:t> </a:t>
            </a:r>
          </a:p>
          <a:p>
            <a:pPr>
              <a:lnSpc>
                <a:spcPct val="80000"/>
              </a:lnSpc>
              <a:buFontTx/>
              <a:buBlip>
                <a:blip r:embed="rId8"/>
              </a:buBlip>
            </a:pPr>
            <a:r>
              <a:rPr lang="ru-RU" sz="2800" dirty="0" smtClean="0"/>
              <a:t> </a:t>
            </a:r>
          </a:p>
          <a:p>
            <a:pPr>
              <a:lnSpc>
                <a:spcPct val="80000"/>
              </a:lnSpc>
              <a:buFontTx/>
              <a:buBlip>
                <a:blip r:embed="rId8"/>
              </a:buBlip>
            </a:pPr>
            <a:r>
              <a:rPr lang="ru-RU" sz="2800" dirty="0" smtClean="0"/>
              <a:t> </a:t>
            </a:r>
          </a:p>
          <a:p>
            <a:pPr>
              <a:lnSpc>
                <a:spcPct val="80000"/>
              </a:lnSpc>
              <a:buFontTx/>
              <a:buBlip>
                <a:blip r:embed="rId8"/>
              </a:buBlip>
            </a:pPr>
            <a:endParaRPr lang="ru-RU" sz="2800" dirty="0" smtClean="0"/>
          </a:p>
          <a:p>
            <a:pPr>
              <a:lnSpc>
                <a:spcPct val="80000"/>
              </a:lnSpc>
              <a:buFontTx/>
              <a:buBlip>
                <a:blip r:embed="rId8"/>
              </a:buBlip>
            </a:pPr>
            <a:endParaRPr lang="ru-RU" sz="2800" dirty="0" smtClean="0"/>
          </a:p>
          <a:p>
            <a:pPr>
              <a:lnSpc>
                <a:spcPct val="80000"/>
              </a:lnSpc>
              <a:buFontTx/>
              <a:buNone/>
            </a:pPr>
            <a:endParaRPr lang="ru-RU" sz="28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8785225" cy="136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Действия с десетични дроби</a:t>
            </a:r>
            <a:endParaRPr lang="en-US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0487" name="Picture 7" descr="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0350"/>
            <a:ext cx="914400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1" name="Picture 21" descr="http://www.mozaweb.com/bg/mbLite/3335/12535/content/9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6" y="1640230"/>
            <a:ext cx="9001464" cy="308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mozaweb.com/bg/mbLite/3335/12535/content/9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39514"/>
            <a:ext cx="9050214" cy="189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9" name="Picture 9" descr="4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196" y="5748756"/>
            <a:ext cx="521804" cy="110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4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053" y="6610350"/>
            <a:ext cx="1646143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8785225" cy="136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Действия с десетични дроби</a:t>
            </a:r>
            <a:endParaRPr lang="en-US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0487" name="Picture 7" descr="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0350"/>
            <a:ext cx="914400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624792"/>
            <a:ext cx="1511340" cy="22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http://www.mozaweb.com/bg/mbLite/3335/12535/content/10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0837"/>
            <a:ext cx="9144000" cy="211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http://www.mozaweb.com/bg/mbLite/3335/12535/content/10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" y="3637461"/>
            <a:ext cx="9101518" cy="100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0" name="Picture 8" descr="http://www.mozaweb.com/bg/mbLite/3335/12535/content/9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" y="4639514"/>
            <a:ext cx="9144000" cy="88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9" name="Picture 9" descr="4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5404882"/>
            <a:ext cx="683568" cy="145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07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8785225" cy="136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Действия с десетични дроби</a:t>
            </a:r>
            <a:endParaRPr lang="en-US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0487" name="Picture 7" descr="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0350"/>
            <a:ext cx="914400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624792"/>
            <a:ext cx="1511340" cy="22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9" name="Picture 9" descr="4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5404882"/>
            <a:ext cx="683568" cy="145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http://www.mozaweb.com/bg/mbLite/3335/12535/content/1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616055"/>
            <a:ext cx="9144001" cy="123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http://www.mozaweb.com/bg/mbLite/3335/12535/content/10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9" y="2965870"/>
            <a:ext cx="9109321" cy="92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6" descr="http://www.mozaweb.com/bg/mbLite/3335/12535/content/11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6" y="3866582"/>
            <a:ext cx="9149223" cy="135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84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8785225" cy="136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Действия с десетични дроби</a:t>
            </a:r>
            <a:endParaRPr lang="en-US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0487" name="Picture 7" descr="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0350"/>
            <a:ext cx="914400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624792"/>
            <a:ext cx="1511340" cy="22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9" name="Picture 9" descr="4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5404882"/>
            <a:ext cx="683568" cy="145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http://www.mozaweb.com/bg/mbLite/3335/12535/content/11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4" y="1596078"/>
            <a:ext cx="9158064" cy="194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91" y="3574577"/>
            <a:ext cx="9038109" cy="1138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329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8785225" cy="136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Действия с десетични дроби</a:t>
            </a:r>
            <a:endParaRPr lang="en-US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0487" name="Picture 7" descr="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0350"/>
            <a:ext cx="914400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624792"/>
            <a:ext cx="1511340" cy="22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http://www.mozaweb.com/bg/mbLite/3335/12535/content/1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12776"/>
            <a:ext cx="9144001" cy="456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9" name="Picture 9" descr="4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620" y="5709271"/>
            <a:ext cx="540379" cy="114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21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8785225" cy="136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solidFill>
                  <a:schemeClr val="bg1"/>
                </a:solidFill>
                <a:latin typeface="Comic Sans MS" pitchFamily="66" charset="0"/>
              </a:rPr>
              <a:t>Учебник за 6 клас - Анубис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0487" name="Picture 7" descr="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0350"/>
            <a:ext cx="914400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624792"/>
            <a:ext cx="1511340" cy="22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9" name="Picture 9" descr="4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620" y="5709271"/>
            <a:ext cx="540379" cy="114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0838"/>
            <a:ext cx="9143999" cy="2379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7950"/>
            <a:ext cx="8131270" cy="2205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965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8785225" cy="136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solidFill>
                  <a:schemeClr val="bg1"/>
                </a:solidFill>
                <a:latin typeface="Comic Sans MS" pitchFamily="66" charset="0"/>
              </a:rPr>
              <a:t>Учебник за 6 клас - Анубис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0487" name="Picture 7" descr="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0350"/>
            <a:ext cx="914400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624792"/>
            <a:ext cx="1511340" cy="22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9" name="Picture 9" descr="4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620" y="5709271"/>
            <a:ext cx="540379" cy="114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1" y="1620838"/>
            <a:ext cx="9146610" cy="523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778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42" y="1052736"/>
            <a:ext cx="7775766" cy="5799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 descr="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8785225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2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bg-BG" dirty="0" smtClean="0">
                <a:solidFill>
                  <a:schemeClr val="bg1"/>
                </a:solidFill>
                <a:latin typeface="Comic Sans MS" pitchFamily="66" charset="0"/>
              </a:rPr>
              <a:t>Учебник за 6 клас - Анубис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0487" name="Picture 7" descr="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0350"/>
            <a:ext cx="914400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4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624792"/>
            <a:ext cx="1511340" cy="22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9" name="Picture 9" descr="4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620" y="5709271"/>
            <a:ext cx="540379" cy="114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08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77</Words>
  <Application>Microsoft Office PowerPoint</Application>
  <PresentationFormat>On-screen Show (4:3)</PresentationFormat>
  <Paragraphs>52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Оформление по умолчанию</vt:lpstr>
      <vt:lpstr>Урок  №4  Действия с десетични дроби</vt:lpstr>
      <vt:lpstr>Действия с десетични дроби</vt:lpstr>
      <vt:lpstr>Действия с десетични дроби</vt:lpstr>
      <vt:lpstr>Действия с десетични дроби</vt:lpstr>
      <vt:lpstr>Действия с десетични дроби</vt:lpstr>
      <vt:lpstr>Действия с десетични дроби</vt:lpstr>
      <vt:lpstr>Учебник за 6 клас - Анубис</vt:lpstr>
      <vt:lpstr>Учебник за 6 клас - Анубис</vt:lpstr>
      <vt:lpstr>Учебник за 6 клас - Анубис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КШИ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Zlati</cp:lastModifiedBy>
  <cp:revision>25</cp:revision>
  <dcterms:created xsi:type="dcterms:W3CDTF">2011-07-01T08:50:04Z</dcterms:created>
  <dcterms:modified xsi:type="dcterms:W3CDTF">2017-08-29T06:12:58Z</dcterms:modified>
</cp:coreProperties>
</file>