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8" r:id="rId4"/>
    <p:sldId id="279" r:id="rId5"/>
    <p:sldId id="280" r:id="rId6"/>
    <p:sldId id="269" r:id="rId7"/>
    <p:sldId id="259" r:id="rId8"/>
    <p:sldId id="264" r:id="rId9"/>
    <p:sldId id="258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3FF3C-00EE-4013-B5C7-18D87AF077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6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66A28-9B14-4D40-909E-EE98B93DBC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6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377A8-A4B6-435F-8455-02B08286B6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A6C63C-A0A9-4B26-AA6F-B8ADB55A07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7E15B-D68C-4F81-9852-C2CD86A29A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8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48CE6-15DA-4E3B-8ACD-8029C47232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6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D667-FABC-4615-9B00-8AC2C0B1A6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AB7D-AC02-40B2-96D8-820AE854A9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A1C62-A684-4805-8E2B-63377D2221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2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D44A7-10E2-4A6B-8278-9BD752F230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6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FE00D-B596-4453-9BE8-F9C6F73A01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92A85-3251-4C13-8237-454B245879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4EA6DC-1A15-4377-8B43-7A62F9C5C2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7199312" cy="1470025"/>
          </a:xfrm>
        </p:spPr>
        <p:txBody>
          <a:bodyPr/>
          <a:lstStyle/>
          <a:p>
            <a:r>
              <a:rPr lang="bg-B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Урок  </a:t>
            </a:r>
            <a:r>
              <a:rPr lang="bg-B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№6</a:t>
            </a: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Куб. Правоъгълен паралелепипед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755576" y="4653136"/>
            <a:ext cx="53292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I </a:t>
            </a:r>
            <a:r>
              <a:rPr lang="bg-B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ОУ“ Христо Смирненски“Провадия  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Златинка Владимирова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28679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53548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5038"/>
            <a:ext cx="4316413" cy="3921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-3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11430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9" y="1628776"/>
            <a:ext cx="87852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54531" y="2244724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mozaweb.com/bg/mbLite/3335/13311/content/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" y="648225"/>
            <a:ext cx="9143999" cy="60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" y="0"/>
            <a:ext cx="878522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37319"/>
            <a:ext cx="8229600" cy="490066"/>
          </a:xfrm>
        </p:spPr>
        <p:txBody>
          <a:bodyPr/>
          <a:lstStyle/>
          <a:p>
            <a:r>
              <a:rPr lang="bg-B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Куб. Правоъгълен паралелепипед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72" y="6093296"/>
            <a:ext cx="359727" cy="7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" y="0"/>
            <a:ext cx="878522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37319"/>
            <a:ext cx="8229600" cy="490066"/>
          </a:xfrm>
        </p:spPr>
        <p:txBody>
          <a:bodyPr/>
          <a:lstStyle/>
          <a:p>
            <a:r>
              <a:rPr lang="bg-B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Куб. Правоъгълен паралелепипед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96" y="5748758"/>
            <a:ext cx="521803" cy="11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mozaweb.com/bg/mbLite/2774/11451/content/38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14" y="1048688"/>
            <a:ext cx="5920350" cy="316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86402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Мерни единици за </a:t>
            </a:r>
            <a:r>
              <a:rPr lang="bg-BG" b="1" dirty="0" smtClean="0"/>
              <a:t>обем</a:t>
            </a:r>
            <a:endParaRPr lang="en-US" b="1" dirty="0"/>
          </a:p>
        </p:txBody>
      </p:sp>
      <p:pic>
        <p:nvPicPr>
          <p:cNvPr id="11268" name="Picture 4" descr="http://www.mozaweb.com/bg/mbLite/2774/11451/content/38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" y="4217002"/>
            <a:ext cx="9088114" cy="101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3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" y="0"/>
            <a:ext cx="878522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37319"/>
            <a:ext cx="8229600" cy="490066"/>
          </a:xfrm>
        </p:spPr>
        <p:txBody>
          <a:bodyPr/>
          <a:lstStyle/>
          <a:p>
            <a:r>
              <a:rPr lang="bg-B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Куб. Правоъгълен паралелепипед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96" y="5748758"/>
            <a:ext cx="521803" cy="11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www.mozaweb.com/bg/mbLite/3335/13311/content/1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" y="742216"/>
            <a:ext cx="9046784" cy="20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mozaweb.com/bg/mbLite/3335/13311/content/1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9" y="2870448"/>
            <a:ext cx="8853120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mozaweb.com/bg/mbLite/3335/13311/content/1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13316" cy="118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" y="0"/>
            <a:ext cx="878522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37319"/>
            <a:ext cx="8229600" cy="490066"/>
          </a:xfrm>
        </p:spPr>
        <p:txBody>
          <a:bodyPr/>
          <a:lstStyle/>
          <a:p>
            <a:r>
              <a:rPr lang="bg-B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Куб. Правоъгълен паралелепипед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96" y="5748758"/>
            <a:ext cx="521803" cy="11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mozaweb.com/bg/mbLite/3335/13311/content/1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7508"/>
            <a:ext cx="9144000" cy="34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301"/>
            <a:ext cx="9163375" cy="54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bg-BG" dirty="0" smtClean="0">
                <a:solidFill>
                  <a:schemeClr val="bg1"/>
                </a:solidFill>
                <a:latin typeface="Comic Sans MS" pitchFamily="66" charset="0"/>
              </a:rPr>
              <a:t>Учебник за 6 клас - Анубис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20" y="5709271"/>
            <a:ext cx="540379" cy="11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27" name="Picture 11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713788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05038"/>
            <a:ext cx="3960812" cy="38877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76475"/>
            <a:ext cx="3956050" cy="38496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/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73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345362" cy="1295400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65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Урок  №6  Куб. Правоъгълен паралелепипед</vt:lpstr>
      <vt:lpstr>Куб. Правоъгълен паралелепипед</vt:lpstr>
      <vt:lpstr>Куб. Правоъгълен паралелепипед</vt:lpstr>
      <vt:lpstr>Куб. Правоъгълен паралелепипед</vt:lpstr>
      <vt:lpstr>Куб. Правоъгълен паралелепипед</vt:lpstr>
      <vt:lpstr>Учебник за 6 клас - Анубис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КШИ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Zlati</cp:lastModifiedBy>
  <cp:revision>41</cp:revision>
  <dcterms:created xsi:type="dcterms:W3CDTF">2011-07-01T08:50:04Z</dcterms:created>
  <dcterms:modified xsi:type="dcterms:W3CDTF">2017-08-29T11:37:01Z</dcterms:modified>
</cp:coreProperties>
</file>