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70" r:id="rId4"/>
    <p:sldId id="272" r:id="rId5"/>
    <p:sldId id="271" r:id="rId6"/>
    <p:sldId id="269" r:id="rId7"/>
    <p:sldId id="274" r:id="rId8"/>
    <p:sldId id="275" r:id="rId9"/>
    <p:sldId id="273" r:id="rId10"/>
    <p:sldId id="276" r:id="rId11"/>
    <p:sldId id="259" r:id="rId12"/>
    <p:sldId id="264" r:id="rId13"/>
    <p:sldId id="258" r:id="rId14"/>
    <p:sldId id="262" r:id="rId15"/>
    <p:sldId id="26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3FF3C-00EE-4013-B5C7-18D87AF077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36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66A28-9B14-4D40-909E-EE98B93DBC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6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377A8-A4B6-435F-8455-02B08286B6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1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A6C63C-A0A9-4B26-AA6F-B8ADB55A07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7E15B-D68C-4F81-9852-C2CD86A29A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8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48CE6-15DA-4E3B-8ACD-8029C47232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6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FD667-FABC-4615-9B00-8AC2C0B1A6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8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1AB7D-AC02-40B2-96D8-820AE854A9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17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A1C62-A684-4805-8E2B-63377D2221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2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D44A7-10E2-4A6B-8278-9BD752F230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6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FE00D-B596-4453-9BE8-F9C6F73A01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5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92A85-3251-4C13-8237-454B245879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73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4EA6DC-1A15-4377-8B43-7A62F9C5C24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F%D0%B8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4.png"/><Relationship Id="rId7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fo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67544" y="548680"/>
            <a:ext cx="7199312" cy="1470025"/>
          </a:xfrm>
        </p:spPr>
        <p:txBody>
          <a:bodyPr/>
          <a:lstStyle/>
          <a:p>
            <a:r>
              <a:rPr lang="bg-BG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Урок  </a:t>
            </a:r>
            <a:r>
              <a:rPr lang="bg-BG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№7</a:t>
            </a:r>
            <a:r>
              <a:rPr lang="bg-BG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bg-BG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bg-BG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bg-BG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bg-BG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Използвам и прилагам наученото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755576" y="4653136"/>
            <a:ext cx="5329237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I </a:t>
            </a:r>
            <a:r>
              <a:rPr lang="bg-BG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ОУ“ Христо Смирненски“Провадия  </a:t>
            </a:r>
          </a:p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g-BG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Златинка Владимирова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pload.wikimedia.org/wikipedia/commons/e/ed/Pi_Karlsplatz_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" y="5668614"/>
            <a:ext cx="9144000" cy="122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hlinkClick r:id="rId3"/>
          </p:cNvPr>
          <p:cNvSpPr/>
          <p:nvPr/>
        </p:nvSpPr>
        <p:spPr>
          <a:xfrm>
            <a:off x="2286000" y="1268760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https://bg.wikipedia.org/wiki/%D0%9F%D0%B8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3" y="717766"/>
            <a:ext cx="8339913" cy="495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5918" y="47680"/>
                <a:ext cx="9078082" cy="63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1600" b="1" i="1" dirty="0"/>
                  <a:t>3,14159 26535 89793 23846 26433 83279 50288 41971 69399 37510 58209 74944 59230 78164 06286 20899 86280 34825 34211 70679</a:t>
                </a:r>
                <a:endParaRPr lang="en-US" sz="16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8" y="47680"/>
                <a:ext cx="9078082" cy="639214"/>
              </a:xfrm>
              <a:prstGeom prst="rect">
                <a:avLst/>
              </a:prstGeom>
              <a:blipFill rotWithShape="1">
                <a:blip r:embed="rId5"/>
                <a:stretch>
                  <a:fillRect l="-403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60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4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227" name="Picture 11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8713788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638550"/>
            <a:ext cx="15144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205038"/>
            <a:ext cx="3960812" cy="38877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endParaRPr lang="ru-RU" sz="2400"/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76475"/>
            <a:ext cx="3956050" cy="38496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7"/>
              </a:buBlip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9" name="Picture 19" descr="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7852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638550"/>
            <a:ext cx="15144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endParaRPr lang="ru-RU" sz="2800" dirty="0"/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873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n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7345362" cy="1295400"/>
          </a:xfrm>
        </p:spPr>
        <p:txBody>
          <a:bodyPr/>
          <a:lstStyle/>
          <a:p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28679" name="Picture 7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6" name="Picture 14" descr="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12875"/>
            <a:ext cx="4535487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638550"/>
            <a:ext cx="15144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05038"/>
            <a:ext cx="4316413" cy="39211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endParaRPr lang="ru-RU" sz="2400"/>
          </a:p>
          <a:p>
            <a:pPr>
              <a:lnSpc>
                <a:spcPct val="90000"/>
              </a:lnSpc>
              <a:buFontTx/>
              <a:buBlip>
                <a:blip r:embed="rId8"/>
              </a:buBlip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" y="-3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785225" cy="136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96300" cy="1143000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70" name="Picture 6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237288"/>
            <a:ext cx="32289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3638550"/>
            <a:ext cx="15144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9" y="1628776"/>
            <a:ext cx="878522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654531" y="2244724"/>
            <a:ext cx="82296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endParaRPr lang="ru-RU" sz="2800" dirty="0" smtClean="0"/>
          </a:p>
          <a:p>
            <a:pPr>
              <a:lnSpc>
                <a:spcPct val="80000"/>
              </a:lnSpc>
              <a:buFontTx/>
              <a:buBlip>
                <a:blip r:embed="rId8"/>
              </a:buBlip>
            </a:pPr>
            <a:endParaRPr lang="ru-RU" sz="2800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sz="2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6" name="Picture 20" descr="http://www.mozaweb.com/bg/mbLite/3335/13311/content/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3" y="5222182"/>
            <a:ext cx="8016538" cy="138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85225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>
          <a:xfrm>
            <a:off x="392596" y="236241"/>
            <a:ext cx="8229600" cy="600471"/>
          </a:xfrm>
        </p:spPr>
        <p:txBody>
          <a:bodyPr/>
          <a:lstStyle/>
          <a:p>
            <a:r>
              <a:rPr lang="bg-BG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Използвам и прилагам наученото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72" y="6093296"/>
            <a:ext cx="359727" cy="7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53" y="6610350"/>
            <a:ext cx="1646143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mozaweb.com/bg/mbLite/3335/13311/content/17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75" y="1106243"/>
            <a:ext cx="7448848" cy="127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mozaweb.com/bg/mbLite/3335/13311/content/17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9560"/>
            <a:ext cx="5724128" cy="90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www.mozaweb.com/bg/mbLite/3335/13311/content/177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2754"/>
            <a:ext cx="7298698" cy="69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mozaweb.com/bg/mbLite/3335/13311/content/17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882" y="1386681"/>
            <a:ext cx="1845303" cy="199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mozaweb.com/bg/mbLite/3335/13311/content/17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2" y="3655865"/>
            <a:ext cx="4725841" cy="156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www.mozaweb.com/bg/mbLite/3335/13311/content/17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5865"/>
            <a:ext cx="4572000" cy="104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4" y="0"/>
            <a:ext cx="8785225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>
          <a:xfrm>
            <a:off x="406916" y="245331"/>
            <a:ext cx="8229600" cy="490066"/>
          </a:xfrm>
        </p:spPr>
        <p:txBody>
          <a:bodyPr/>
          <a:lstStyle/>
          <a:p>
            <a:r>
              <a:rPr lang="bg-BG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Използвам и прилагам наученото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72" y="6093296"/>
            <a:ext cx="359727" cy="7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53" y="6610350"/>
            <a:ext cx="1646143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www.mozaweb.com/bg/mbLite/3335/13311/content/1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" y="1152049"/>
            <a:ext cx="9121483" cy="24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mozaweb.com/bg/mbLite/3335/13311/content/17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" y="3768687"/>
            <a:ext cx="4646687" cy="273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9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4" y="0"/>
            <a:ext cx="8785225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137319"/>
            <a:ext cx="8229600" cy="490066"/>
          </a:xfrm>
        </p:spPr>
        <p:txBody>
          <a:bodyPr/>
          <a:lstStyle/>
          <a:p>
            <a:r>
              <a:rPr lang="bg-BG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Използвам и прилагам наученото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72" y="6093296"/>
            <a:ext cx="359727" cy="7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53" y="6610350"/>
            <a:ext cx="1646143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www.mozaweb.com/bg/mbLite/3335/13311/content/18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3015"/>
            <a:ext cx="9143999" cy="320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8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4" y="0"/>
            <a:ext cx="8785225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137319"/>
            <a:ext cx="8229600" cy="490066"/>
          </a:xfrm>
        </p:spPr>
        <p:txBody>
          <a:bodyPr/>
          <a:lstStyle/>
          <a:p>
            <a:r>
              <a:rPr lang="bg-BG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Използвам и прилагам наученото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72" y="6093296"/>
            <a:ext cx="359727" cy="7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53" y="6610350"/>
            <a:ext cx="1646143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www.mozaweb.com/bg/mbLite/3335/13311/content/1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58"/>
            <a:ext cx="6094290" cy="44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mozaweb.com/bg/mbLite/3335/13311/content/2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8648"/>
            <a:ext cx="7308304" cy="526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5" y="1009648"/>
            <a:ext cx="7094244" cy="71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8522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624792"/>
            <a:ext cx="1511340" cy="2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20" y="5709271"/>
            <a:ext cx="540379" cy="114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5" y="912650"/>
            <a:ext cx="8280092" cy="83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www.mozaweb.com/bg/mbLite/3335/13311/content/19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7" y="1733000"/>
            <a:ext cx="8474514" cy="238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mozaweb.com/bg/mbLite/3335/13311/content/19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87" y="4182574"/>
            <a:ext cx="8483164" cy="242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5" y="6874131"/>
            <a:ext cx="86487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2"/>
          <p:cNvSpPr txBox="1">
            <a:spLocks noChangeArrowheads="1"/>
          </p:cNvSpPr>
          <p:nvPr/>
        </p:nvSpPr>
        <p:spPr bwMode="auto">
          <a:xfrm>
            <a:off x="457200" y="137319"/>
            <a:ext cx="8229600" cy="49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2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Използвам и прилагам наученото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8522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bg-BG" dirty="0" smtClean="0">
                <a:solidFill>
                  <a:schemeClr val="bg1"/>
                </a:solidFill>
                <a:latin typeface="Comic Sans MS" pitchFamily="66" charset="0"/>
              </a:rPr>
              <a:t>Учебник за 6 клас - Анубис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624792"/>
            <a:ext cx="1511340" cy="2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20" y="5709271"/>
            <a:ext cx="540379" cy="114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843" y="6639540"/>
            <a:ext cx="1511340" cy="2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1378"/>
            <a:ext cx="47720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59436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8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8522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bg-BG" dirty="0" smtClean="0">
                <a:solidFill>
                  <a:schemeClr val="bg1"/>
                </a:solidFill>
                <a:latin typeface="Comic Sans MS" pitchFamily="66" charset="0"/>
              </a:rPr>
              <a:t>Учебник за 6 клас - Анубис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624792"/>
            <a:ext cx="1511340" cy="2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20" y="5709271"/>
            <a:ext cx="540379" cy="114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843" y="6639540"/>
            <a:ext cx="1511340" cy="2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88040"/>
            <a:ext cx="5668225" cy="147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6" y="2162175"/>
            <a:ext cx="72580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" y="6886985"/>
            <a:ext cx="9140512" cy="4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4" y="0"/>
            <a:ext cx="8785225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0350"/>
            <a:ext cx="914400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272" y="6093296"/>
            <a:ext cx="359727" cy="7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53" y="6610350"/>
            <a:ext cx="1646143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98164"/>
            <a:ext cx="9144000" cy="478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2"/>
          <p:cNvSpPr txBox="1">
            <a:spLocks noChangeArrowheads="1"/>
          </p:cNvSpPr>
          <p:nvPr/>
        </p:nvSpPr>
        <p:spPr bwMode="auto">
          <a:xfrm>
            <a:off x="457200" y="1000898"/>
            <a:ext cx="822960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dirty="0" smtClean="0">
                <a:solidFill>
                  <a:schemeClr val="bg1"/>
                </a:solidFill>
                <a:latin typeface="Comic Sans MS" pitchFamily="66" charset="0"/>
              </a:rPr>
              <a:t>Учебник за 6 клас - Анубис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 txBox="1">
            <a:spLocks noChangeArrowheads="1"/>
          </p:cNvSpPr>
          <p:nvPr/>
        </p:nvSpPr>
        <p:spPr bwMode="auto">
          <a:xfrm>
            <a:off x="457200" y="0"/>
            <a:ext cx="8229600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mtClean="0">
                <a:solidFill>
                  <a:schemeClr val="bg1"/>
                </a:solidFill>
                <a:latin typeface="Comic Sans MS" pitchFamily="66" charset="0"/>
              </a:rPr>
              <a:t>Учебник за 6 клас - Анубис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3502" y="1095901"/>
            <a:ext cx="1346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b="1" dirty="0" smtClean="0"/>
              <a:t>отговори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020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92</Words>
  <Application>Microsoft Office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Урок  №7  Използвам и прилагам наученото</vt:lpstr>
      <vt:lpstr>Използвам и прилагам наученото</vt:lpstr>
      <vt:lpstr>Използвам и прилагам наученото</vt:lpstr>
      <vt:lpstr>Използвам и прилагам наученото</vt:lpstr>
      <vt:lpstr>Използвам и прилагам наученото</vt:lpstr>
      <vt:lpstr>PowerPoint Presentation</vt:lpstr>
      <vt:lpstr>Учебник за 6 клас - Анубис</vt:lpstr>
      <vt:lpstr>Учебник за 6 клас - Анубис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КШИ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Zlati</cp:lastModifiedBy>
  <cp:revision>50</cp:revision>
  <dcterms:created xsi:type="dcterms:W3CDTF">2011-07-01T08:50:04Z</dcterms:created>
  <dcterms:modified xsi:type="dcterms:W3CDTF">2017-08-29T15:07:34Z</dcterms:modified>
</cp:coreProperties>
</file>